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7BEB47F-DE90-45BE-81A7-B7FC4E5F7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" y="833120"/>
            <a:ext cx="4368800" cy="3199544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sv-SE" sz="2500" dirty="0">
                <a:solidFill>
                  <a:schemeClr val="bg1"/>
                </a:solidFill>
              </a:rPr>
              <a:t>Välkomna till förskoleklasserna på </a:t>
            </a:r>
            <a:r>
              <a:rPr lang="sv-SE" sz="2500" dirty="0" err="1">
                <a:solidFill>
                  <a:schemeClr val="bg1"/>
                </a:solidFill>
              </a:rPr>
              <a:t>sunnerstaskolan</a:t>
            </a:r>
            <a:endParaRPr lang="sv-SE" sz="2500" dirty="0">
              <a:solidFill>
                <a:schemeClr val="bg1"/>
              </a:solidFill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6936CFB-C7AA-4A0F-84EF-B76B91A8D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777" y="4352544"/>
            <a:ext cx="3415288" cy="1239894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Här kommer en kort presentation hur det ser ut hos oss. Ses i höst!</a:t>
            </a:r>
          </a:p>
        </p:txBody>
      </p:sp>
      <p:pic>
        <p:nvPicPr>
          <p:cNvPr id="5" name="Bildobjekt 4" descr="En bild som visar utomhus, byggnad, gräs, man&#10;&#10;Automatiskt genererad beskrivning">
            <a:extLst>
              <a:ext uri="{FF2B5EF4-FFF2-40B4-BE49-F238E27FC236}">
                <a16:creationId xmlns:a16="http://schemas.microsoft.com/office/drawing/2014/main" id="{BE098452-3EDD-4E3B-8ABE-262D53675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0" r="13967"/>
          <a:stretch/>
        </p:blipFill>
        <p:spPr>
          <a:xfrm>
            <a:off x="4654297" y="10"/>
            <a:ext cx="7537702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31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34E423-28B3-45FA-AEF5-66CF4349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46" y="2286000"/>
            <a:ext cx="2286000" cy="2286000"/>
          </a:xfrm>
          <a:prstGeom prst="roundRect">
            <a:avLst>
              <a:gd name="adj" fmla="val 14141"/>
            </a:avLst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tjädernsKonst-verk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195A7738-D4D9-4E15-A635-CA28918C1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554" y="2121408"/>
            <a:ext cx="2615184" cy="2615184"/>
          </a:xfrm>
          <a:prstGeom prst="round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13E79E-894E-4011-B4B0-93B31C4E1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8017" y="640080"/>
            <a:ext cx="7662672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1DDD9C-2B95-4688-9DD6-D3AC34FF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7181" y="802767"/>
            <a:ext cx="7324344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många, rum&#10;&#10;Automatiskt genererad beskrivning">
            <a:extLst>
              <a:ext uri="{FF2B5EF4-FFF2-40B4-BE49-F238E27FC236}">
                <a16:creationId xmlns:a16="http://schemas.microsoft.com/office/drawing/2014/main" id="{918549AB-57E6-41DE-BDFA-B1E0A602F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4233" y="1122807"/>
            <a:ext cx="57302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24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7528EF-4634-448A-AE24-014BBCD16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417" y="2286000"/>
            <a:ext cx="2615184" cy="228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UGglanS</a:t>
            </a:r>
            <a:r>
              <a:rPr lang="en-US" sz="2000" dirty="0">
                <a:solidFill>
                  <a:srgbClr val="FFFFFF"/>
                </a:solidFill>
              </a:rPr>
              <a:t> KLASSRUM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D7B0778-03F9-43B3-80DD-DDF646F0D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417" y="2121408"/>
            <a:ext cx="2615184" cy="2615184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1415DC-841D-4284-8488-42FAEEB31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8017" y="640080"/>
            <a:ext cx="7662672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E06871-264F-4FAC-8BC5-4DAAE2257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7181" y="802767"/>
            <a:ext cx="7324344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inomhus, golv, tak, bord&#10;&#10;Automatiskt genererad beskrivning">
            <a:extLst>
              <a:ext uri="{FF2B5EF4-FFF2-40B4-BE49-F238E27FC236}">
                <a16:creationId xmlns:a16="http://schemas.microsoft.com/office/drawing/2014/main" id="{8B00C5C7-74BC-47DC-B3F0-3EC17B9BF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4233" y="1122807"/>
            <a:ext cx="57302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55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63345C-1678-4579-AB29-1FCC76ACA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11" y="2286000"/>
            <a:ext cx="2286000" cy="2286000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lekhörna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1E14715B-2E40-4760-AE23-026845A30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19" y="2121408"/>
            <a:ext cx="2615184" cy="2615184"/>
          </a:xfrm>
          <a:prstGeom prst="flowChartDocumen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D08429-4C7A-4C37-848C-C1613E31D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8017" y="640080"/>
            <a:ext cx="7662672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8F4B2B-96EA-4C0F-84D3-5728F7CF0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7181" y="802767"/>
            <a:ext cx="7324344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inomhus, rum, belamrad, rörig&#10;&#10;Automatiskt genererad beskrivning">
            <a:extLst>
              <a:ext uri="{FF2B5EF4-FFF2-40B4-BE49-F238E27FC236}">
                <a16:creationId xmlns:a16="http://schemas.microsoft.com/office/drawing/2014/main" id="{30FB07DC-1D2A-4172-B9A4-16B8814CC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4233" y="1122807"/>
            <a:ext cx="57302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18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person, utomhus, byggnad, foto&#10;&#10;Automatiskt genererad beskrivning">
            <a:extLst>
              <a:ext uri="{FF2B5EF4-FFF2-40B4-BE49-F238E27FC236}">
                <a16:creationId xmlns:a16="http://schemas.microsoft.com/office/drawing/2014/main" id="{68B5DB8E-E935-42F3-BF07-1F259FA10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91" t="7509" b="24309"/>
          <a:stretch/>
        </p:blipFill>
        <p:spPr>
          <a:xfrm>
            <a:off x="132080" y="-182870"/>
            <a:ext cx="12191980" cy="685799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AB9A3AD-E80F-4EAF-A838-2E6D02995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045160"/>
            <a:ext cx="7729728" cy="731520"/>
          </a:xfrm>
          <a:solidFill>
            <a:srgbClr val="000000">
              <a:alpha val="70000"/>
            </a:srgb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Karin, Sandra, Jenny </a:t>
            </a:r>
            <a:r>
              <a:rPr lang="en-US" sz="24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och</a:t>
            </a:r>
            <a:r>
              <a:rPr lang="en-US" sz="24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UlriCa</a:t>
            </a:r>
            <a:endParaRPr lang="en-US" sz="2400" kern="1200" cap="all" spc="20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0E44F7-1AE7-45C1-BB2F-447BC47E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68068" y="4880568"/>
            <a:ext cx="8055864" cy="106070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995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4FCD5C-7443-4EBD-B37B-EAB86BF09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920" y="804334"/>
            <a:ext cx="10550161" cy="510226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E9B40-C467-4CDE-8CC1-38533731D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968883"/>
            <a:ext cx="10222992" cy="4773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person, står, stående, foto&#10;&#10;Automatiskt genererad beskrivning">
            <a:extLst>
              <a:ext uri="{FF2B5EF4-FFF2-40B4-BE49-F238E27FC236}">
                <a16:creationId xmlns:a16="http://schemas.microsoft.com/office/drawing/2014/main" id="{BC3474DC-0E76-48AF-8C8B-C6B6C9EE6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00"/>
          <a:stretch/>
        </p:blipFill>
        <p:spPr>
          <a:xfrm>
            <a:off x="2422144" y="1288923"/>
            <a:ext cx="7347712" cy="4133088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9A173006-3402-44C4-A122-5826358C9FB3}"/>
              </a:ext>
            </a:extLst>
          </p:cNvPr>
          <p:cNvSpPr txBox="1"/>
          <p:nvPr/>
        </p:nvSpPr>
        <p:spPr>
          <a:xfrm>
            <a:off x="3241040" y="5984197"/>
            <a:ext cx="6319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+mj-lt"/>
              </a:rPr>
              <a:t>PARVIN, LOTTA, JENNIE OCH CATHERINE</a:t>
            </a:r>
          </a:p>
        </p:txBody>
      </p:sp>
    </p:spTree>
    <p:extLst>
      <p:ext uri="{BB962C8B-B14F-4D97-AF65-F5344CB8AC3E}">
        <p14:creationId xmlns:p14="http://schemas.microsoft.com/office/powerpoint/2010/main" val="3046732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582C8EBD-3B4A-49D8-8DC1-AE4D9FC34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3B49479A-E37B-4C30-BC68-AEC39802738B}"/>
              </a:ext>
            </a:extLst>
          </p:cNvPr>
          <p:cNvSpPr txBox="1"/>
          <p:nvPr/>
        </p:nvSpPr>
        <p:spPr>
          <a:xfrm rot="622641">
            <a:off x="6739338" y="1159547"/>
            <a:ext cx="4564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400" dirty="0">
                <a:latin typeface="+mj-lt"/>
              </a:rPr>
              <a:t>VÄLKOMNA!</a:t>
            </a:r>
          </a:p>
        </p:txBody>
      </p:sp>
    </p:spTree>
    <p:extLst>
      <p:ext uri="{BB962C8B-B14F-4D97-AF65-F5344CB8AC3E}">
        <p14:creationId xmlns:p14="http://schemas.microsoft.com/office/powerpoint/2010/main" val="1300202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EE1BD8-BF76-41F5-BF66-24F7C4765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11" y="2286000"/>
            <a:ext cx="2286000" cy="2286000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 anchorCtr="1">
            <a:normAutofit/>
          </a:bodyPr>
          <a:lstStyle/>
          <a:p>
            <a:r>
              <a:rPr lang="en-US" sz="20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Här ska du gå in på morgonen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7AE0801D-DF9E-4C9B-BA1D-FF230718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19" y="2121408"/>
            <a:ext cx="2615184" cy="2615184"/>
          </a:xfrm>
          <a:prstGeom prst="flowChartDocumen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A55CC8-C1D4-492B-871A-7A0B5FC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8017" y="640080"/>
            <a:ext cx="7662672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15C8CB-0C34-442C-B3FE-9FD6AC0BF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7181" y="802767"/>
            <a:ext cx="7324344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byggnad, utomhus, fönster, röd&#10;&#10;Automatiskt genererad beskrivning">
            <a:extLst>
              <a:ext uri="{FF2B5EF4-FFF2-40B4-BE49-F238E27FC236}">
                <a16:creationId xmlns:a16="http://schemas.microsoft.com/office/drawing/2014/main" id="{4DEB13F5-5C06-4B36-937E-3F7BF61B6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4423"/>
          <a:stretch/>
        </p:blipFill>
        <p:spPr>
          <a:xfrm>
            <a:off x="4361406" y="1122807"/>
            <a:ext cx="6695895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71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28B483-3F3C-4AF7-AB2D-EBE8C7FA3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009" y="2286000"/>
            <a:ext cx="2382484" cy="228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 anchorCtr="1">
            <a:norm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Ett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kapprum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7B0778-03F9-43B3-80DD-DDF646F0D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417" y="2121408"/>
            <a:ext cx="2615184" cy="2615184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1415DC-841D-4284-8488-42FAEEB31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8017" y="640080"/>
            <a:ext cx="7662672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E06871-264F-4FAC-8BC5-4DAAE2257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7181" y="802767"/>
            <a:ext cx="7324344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inomhus, kök, rum, stående&#10;&#10;Automatiskt genererad beskrivning">
            <a:extLst>
              <a:ext uri="{FF2B5EF4-FFF2-40B4-BE49-F238E27FC236}">
                <a16:creationId xmlns:a16="http://schemas.microsoft.com/office/drawing/2014/main" id="{AAE835E3-E2D1-4832-A90B-F33C96ABC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92" r="-2" b="-2"/>
          <a:stretch/>
        </p:blipFill>
        <p:spPr>
          <a:xfrm>
            <a:off x="4746705" y="1122807"/>
            <a:ext cx="5925296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55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E59642-627D-444B-913E-A32D874B3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46" y="2286000"/>
            <a:ext cx="2286000" cy="2286000"/>
          </a:xfrm>
          <a:prstGeom prst="roundRect">
            <a:avLst>
              <a:gd name="adj" fmla="val 14141"/>
            </a:avLst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Måsens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klassrum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195A7738-D4D9-4E15-A635-CA28918C1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554" y="2121408"/>
            <a:ext cx="2615184" cy="2615184"/>
          </a:xfrm>
          <a:prstGeom prst="round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13E79E-894E-4011-B4B0-93B31C4E1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8017" y="640080"/>
            <a:ext cx="7662672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1DDD9C-2B95-4688-9DD6-D3AC34FF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7181" y="802767"/>
            <a:ext cx="7324344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tak, inomhus, bord, rum&#10;&#10;Automatiskt genererad beskrivning">
            <a:extLst>
              <a:ext uri="{FF2B5EF4-FFF2-40B4-BE49-F238E27FC236}">
                <a16:creationId xmlns:a16="http://schemas.microsoft.com/office/drawing/2014/main" id="{A52FAD27-1B06-40C1-9C5D-B27BEF733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4233" y="1122807"/>
            <a:ext cx="57302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58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3254A7-69E5-4FDC-9CA5-151FE8928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009" y="2286000"/>
            <a:ext cx="2450592" cy="228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Måsens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konst-verk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" name="Oval 9">
            <a:extLst>
              <a:ext uri="{FF2B5EF4-FFF2-40B4-BE49-F238E27FC236}">
                <a16:creationId xmlns:a16="http://schemas.microsoft.com/office/drawing/2014/main" id="{ED7B0778-03F9-43B3-80DD-DDF646F0D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417" y="2121408"/>
            <a:ext cx="2615184" cy="2615184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6C1415DC-841D-4284-8488-42FAEEB31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8017" y="640080"/>
            <a:ext cx="7662672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A8E06871-264F-4FAC-8BC5-4DAAE2257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7181" y="802767"/>
            <a:ext cx="7324344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inomhus, kylskåp, täckt, foto&#10;&#10;Automatiskt genererad beskrivning">
            <a:extLst>
              <a:ext uri="{FF2B5EF4-FFF2-40B4-BE49-F238E27FC236}">
                <a16:creationId xmlns:a16="http://schemas.microsoft.com/office/drawing/2014/main" id="{E3BFAD41-4E4B-46D4-B52B-252BCBC2C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4233" y="1122807"/>
            <a:ext cx="57302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73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912527-8214-4B6D-9C2E-CE622D5B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11" y="2286000"/>
            <a:ext cx="2286000" cy="2286000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Svanens</a:t>
            </a:r>
            <a:r>
              <a:rPr lang="en-US" sz="20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klassrum</a:t>
            </a:r>
            <a:endParaRPr lang="en-US" sz="2000" kern="1200" cap="all" spc="20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7AE0801D-DF9E-4C9B-BA1D-FF230718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19" y="2121408"/>
            <a:ext cx="2615184" cy="2615184"/>
          </a:xfrm>
          <a:prstGeom prst="flowChartDocumen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A55CC8-C1D4-492B-871A-7A0B5FC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8017" y="640080"/>
            <a:ext cx="7662672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15C8CB-0C34-442C-B3FE-9FD6AC0BF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7181" y="802767"/>
            <a:ext cx="7324344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inomhus, tak, kök, bord&#10;&#10;Automatiskt genererad beskrivning">
            <a:extLst>
              <a:ext uri="{FF2B5EF4-FFF2-40B4-BE49-F238E27FC236}">
                <a16:creationId xmlns:a16="http://schemas.microsoft.com/office/drawing/2014/main" id="{61615943-C5A0-456A-AA85-26FB94CDB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559" r="2" b="7864"/>
          <a:stretch/>
        </p:blipFill>
        <p:spPr>
          <a:xfrm>
            <a:off x="4361406" y="1122807"/>
            <a:ext cx="6695895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01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223DD8-6617-4F51-99CC-C561211D3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009" y="2286000"/>
            <a:ext cx="2286000" cy="228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Svanens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konst-verk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D7B0778-03F9-43B3-80DD-DDF646F0D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417" y="2121408"/>
            <a:ext cx="2615184" cy="2615184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1415DC-841D-4284-8488-42FAEEB31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8017" y="640080"/>
            <a:ext cx="7662672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E06871-264F-4FAC-8BC5-4DAAE2257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7181" y="802767"/>
            <a:ext cx="7324344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inomhus, rum, bor, bord&#10;&#10;Automatiskt genererad beskrivning">
            <a:extLst>
              <a:ext uri="{FF2B5EF4-FFF2-40B4-BE49-F238E27FC236}">
                <a16:creationId xmlns:a16="http://schemas.microsoft.com/office/drawing/2014/main" id="{DCF760A8-5847-4C50-85FC-AEBD8F753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4233" y="1122807"/>
            <a:ext cx="57302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14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873D30-9952-4C8C-A44F-671C3F94D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46" y="2286000"/>
            <a:ext cx="2286000" cy="2286000"/>
          </a:xfrm>
          <a:prstGeom prst="roundRect">
            <a:avLst>
              <a:gd name="adj" fmla="val 14141"/>
            </a:avLst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Ett</a:t>
            </a:r>
            <a:r>
              <a:rPr lang="en-US" sz="2400" dirty="0">
                <a:solidFill>
                  <a:srgbClr val="FFFFFF"/>
                </a:solidFill>
              </a:rPr>
              <a:t> av de </a:t>
            </a:r>
            <a:r>
              <a:rPr lang="en-US" sz="2400" dirty="0" err="1">
                <a:solidFill>
                  <a:srgbClr val="FFFFFF"/>
                </a:solidFill>
              </a:rPr>
              <a:t>små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lek-rummen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195A7738-D4D9-4E15-A635-CA28918C1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554" y="2121408"/>
            <a:ext cx="2615184" cy="2615184"/>
          </a:xfrm>
          <a:prstGeom prst="round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13E79E-894E-4011-B4B0-93B31C4E1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8017" y="640080"/>
            <a:ext cx="7662672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1DDD9C-2B95-4688-9DD6-D3AC34FF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7181" y="802767"/>
            <a:ext cx="7324344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inomhus, rum, bor, fönster&#10;&#10;Automatiskt genererad beskrivning">
            <a:extLst>
              <a:ext uri="{FF2B5EF4-FFF2-40B4-BE49-F238E27FC236}">
                <a16:creationId xmlns:a16="http://schemas.microsoft.com/office/drawing/2014/main" id="{6AB4A1AD-3CF7-4AB6-AAFE-DBAAD3735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4233" y="1122807"/>
            <a:ext cx="57302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48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15EAAF-DE35-44E3-80B3-5984AE12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11" y="2286000"/>
            <a:ext cx="2595290" cy="228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tjädernS</a:t>
            </a:r>
            <a:r>
              <a:rPr lang="en-US" sz="2000" dirty="0">
                <a:solidFill>
                  <a:srgbClr val="FFFFFF"/>
                </a:solidFill>
              </a:rPr>
              <a:t> KLASSRUM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D7B0778-03F9-43B3-80DD-DDF646F0D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417" y="2121408"/>
            <a:ext cx="2615184" cy="2615184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1415DC-841D-4284-8488-42FAEEB31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8017" y="640080"/>
            <a:ext cx="7662672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E06871-264F-4FAC-8BC5-4DAAE2257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7181" y="802767"/>
            <a:ext cx="7324344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inomhus, tak, bord, rum&#10;&#10;Automatiskt genererad beskrivning">
            <a:extLst>
              <a:ext uri="{FF2B5EF4-FFF2-40B4-BE49-F238E27FC236}">
                <a16:creationId xmlns:a16="http://schemas.microsoft.com/office/drawing/2014/main" id="{26034490-4F6C-40F1-8ED1-AFE8D1FD6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4233" y="1122807"/>
            <a:ext cx="57302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01601"/>
      </p:ext>
    </p:extLst>
  </p:cSld>
  <p:clrMapOvr>
    <a:masterClrMapping/>
  </p:clrMapOvr>
</p:sld>
</file>

<file path=ppt/theme/theme1.xml><?xml version="1.0" encoding="utf-8"?>
<a:theme xmlns:a="http://schemas.openxmlformats.org/drawingml/2006/main" name="Paket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65</Words>
  <Application>Microsoft Office PowerPoint</Application>
  <PresentationFormat>Bredbild</PresentationFormat>
  <Paragraphs>16</Paragraphs>
  <Slides>15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18" baseType="lpstr">
      <vt:lpstr>Arial</vt:lpstr>
      <vt:lpstr>Gill Sans MT</vt:lpstr>
      <vt:lpstr>Paket</vt:lpstr>
      <vt:lpstr>Välkomna till förskoleklasserna på sunnerstaskolan</vt:lpstr>
      <vt:lpstr>Här ska du gå in på morgonen</vt:lpstr>
      <vt:lpstr>Ett kapprum</vt:lpstr>
      <vt:lpstr>Måsens klassrum</vt:lpstr>
      <vt:lpstr>Måsens konst-verk</vt:lpstr>
      <vt:lpstr>Svanens klassrum</vt:lpstr>
      <vt:lpstr>Svanens konst-verk</vt:lpstr>
      <vt:lpstr>Ett av de små lek-rummen</vt:lpstr>
      <vt:lpstr>tjädernS KLASSRUM</vt:lpstr>
      <vt:lpstr>tjädernsKonst-verk</vt:lpstr>
      <vt:lpstr>UGglanS KLASSRUM</vt:lpstr>
      <vt:lpstr>lekhörna</vt:lpstr>
      <vt:lpstr>Karin, Sandra, Jenny och UlriCa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Välkomna till förskoleklasserna på sunnerstaskolan</dc:title>
  <dc:creator>Kron Josefine</dc:creator>
  <cp:lastModifiedBy>Pecirep Ana</cp:lastModifiedBy>
  <cp:revision>1</cp:revision>
  <dcterms:created xsi:type="dcterms:W3CDTF">2020-05-20T08:47:36Z</dcterms:created>
  <dcterms:modified xsi:type="dcterms:W3CDTF">2020-05-24T21:09:46Z</dcterms:modified>
</cp:coreProperties>
</file>