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71" r:id="rId12"/>
    <p:sldId id="267" r:id="rId13"/>
    <p:sldId id="269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svg"/><Relationship Id="rId4" Type="http://schemas.openxmlformats.org/officeDocument/2006/relationships/image" Target="../media/image14.svg"/><Relationship Id="rId9" Type="http://schemas.openxmlformats.org/officeDocument/2006/relationships/image" Target="../media/image19.png"/><Relationship Id="rId14" Type="http://schemas.openxmlformats.org/officeDocument/2006/relationships/image" Target="../media/image2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15248C-F0B1-4CD4-9636-BB345ADB5D3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EE93D7C-8188-49DA-A929-40E2EAB3CA49}">
      <dgm:prSet/>
      <dgm:spPr/>
      <dgm:t>
        <a:bodyPr/>
        <a:lstStyle/>
        <a:p>
          <a:r>
            <a:rPr lang="en-US" b="0" i="0"/>
            <a:t>Skoldagen sträcker sig mellan 8.30-13.30. Fritidsverksamhet före och efter skoldagen bedrivs i samma lokaler (8-16.30). </a:t>
          </a:r>
          <a:endParaRPr lang="en-US"/>
        </a:p>
      </dgm:t>
    </dgm:pt>
    <dgm:pt modelId="{787C7DD8-FF3F-46A4-A35D-05C6683AF6D5}" type="parTrans" cxnId="{AC21526C-3AF1-4AC4-931C-31C892AD1B6D}">
      <dgm:prSet/>
      <dgm:spPr/>
      <dgm:t>
        <a:bodyPr/>
        <a:lstStyle/>
        <a:p>
          <a:endParaRPr lang="en-US"/>
        </a:p>
      </dgm:t>
    </dgm:pt>
    <dgm:pt modelId="{C30B6AF5-E116-487A-8ACA-717DC3FF1FC9}" type="sibTrans" cxnId="{AC21526C-3AF1-4AC4-931C-31C892AD1B6D}">
      <dgm:prSet/>
      <dgm:spPr/>
      <dgm:t>
        <a:bodyPr/>
        <a:lstStyle/>
        <a:p>
          <a:endParaRPr lang="en-US"/>
        </a:p>
      </dgm:t>
    </dgm:pt>
    <dgm:pt modelId="{C1B6AC82-24DC-47FE-96E0-80649A06DA8C}">
      <dgm:prSet/>
      <dgm:spPr/>
      <dgm:t>
        <a:bodyPr/>
        <a:lstStyle/>
        <a:p>
          <a:r>
            <a:rPr lang="en-US" b="0" i="0" err="1"/>
            <a:t>Dagarna</a:t>
          </a:r>
          <a:r>
            <a:rPr lang="en-US" b="0" i="0"/>
            <a:t> </a:t>
          </a:r>
          <a:r>
            <a:rPr lang="en-US" b="0" i="0" err="1"/>
            <a:t>börjar</a:t>
          </a:r>
          <a:r>
            <a:rPr lang="en-US" b="0" i="0"/>
            <a:t> </a:t>
          </a:r>
          <a:r>
            <a:rPr lang="en-US" b="0" i="0" err="1"/>
            <a:t>alltid</a:t>
          </a:r>
          <a:r>
            <a:rPr lang="en-US" b="0" i="0"/>
            <a:t> med </a:t>
          </a:r>
          <a:r>
            <a:rPr lang="en-US" b="0" i="0" err="1"/>
            <a:t>att</a:t>
          </a:r>
          <a:r>
            <a:rPr lang="en-US" b="0" i="0"/>
            <a:t> vi </a:t>
          </a:r>
          <a:r>
            <a:rPr lang="en-US" b="0" i="0" err="1"/>
            <a:t>går</a:t>
          </a:r>
          <a:r>
            <a:rPr lang="en-US" b="0" i="0"/>
            <a:t> </a:t>
          </a:r>
          <a:r>
            <a:rPr lang="en-US" b="0" i="0" err="1"/>
            <a:t>igenom</a:t>
          </a:r>
          <a:r>
            <a:rPr lang="en-US" b="0" i="0"/>
            <a:t> </a:t>
          </a:r>
          <a:r>
            <a:rPr lang="en-US" b="0" i="0" err="1"/>
            <a:t>schemat</a:t>
          </a:r>
          <a:r>
            <a:rPr lang="en-US" b="0" i="0"/>
            <a:t> för </a:t>
          </a:r>
          <a:r>
            <a:rPr lang="en-US" b="0" i="0" err="1"/>
            <a:t>dagen</a:t>
          </a:r>
          <a:r>
            <a:rPr lang="en-US" b="0" i="0"/>
            <a:t>. Sedan </a:t>
          </a:r>
          <a:r>
            <a:rPr lang="en-US" b="0" i="0" err="1"/>
            <a:t>följer</a:t>
          </a:r>
          <a:r>
            <a:rPr lang="en-US" b="0" i="0"/>
            <a:t> </a:t>
          </a:r>
          <a:r>
            <a:rPr lang="en-US" b="0" i="0" err="1"/>
            <a:t>arbetspass</a:t>
          </a:r>
          <a:r>
            <a:rPr lang="en-US" b="0" i="0"/>
            <a:t> med </a:t>
          </a:r>
          <a:r>
            <a:rPr lang="en-US" b="0" i="0" err="1"/>
            <a:t>olika</a:t>
          </a:r>
          <a:r>
            <a:rPr lang="en-US" b="0" i="0"/>
            <a:t> </a:t>
          </a:r>
          <a:r>
            <a:rPr lang="en-US" b="0" i="0" err="1"/>
            <a:t>innehåll</a:t>
          </a:r>
          <a:r>
            <a:rPr lang="en-US" b="0" i="0"/>
            <a:t>. </a:t>
          </a:r>
          <a:endParaRPr lang="en-US"/>
        </a:p>
      </dgm:t>
    </dgm:pt>
    <dgm:pt modelId="{5CCD878B-1889-4098-8AC4-8CFF239F2303}" type="parTrans" cxnId="{C93F2B72-4303-48A4-BD03-CEF067D4505B}">
      <dgm:prSet/>
      <dgm:spPr/>
      <dgm:t>
        <a:bodyPr/>
        <a:lstStyle/>
        <a:p>
          <a:endParaRPr lang="en-US"/>
        </a:p>
      </dgm:t>
    </dgm:pt>
    <dgm:pt modelId="{26EDA260-7799-4113-AA3B-E593346A3A1B}" type="sibTrans" cxnId="{C93F2B72-4303-48A4-BD03-CEF067D4505B}">
      <dgm:prSet/>
      <dgm:spPr/>
      <dgm:t>
        <a:bodyPr/>
        <a:lstStyle/>
        <a:p>
          <a:endParaRPr lang="en-US"/>
        </a:p>
      </dgm:t>
    </dgm:pt>
    <dgm:pt modelId="{7E906A9F-27C4-4C30-9D2F-A34A1FC15454}">
      <dgm:prSet/>
      <dgm:spPr/>
      <dgm:t>
        <a:bodyPr/>
        <a:lstStyle/>
        <a:p>
          <a:r>
            <a:rPr lang="en-US" b="0" i="0"/>
            <a:t>Under förmiddagarna äter vi frukt och läser bok vid ca 9.30. Därefter har vi en uterast på ca 60 min. </a:t>
          </a:r>
          <a:endParaRPr lang="en-US"/>
        </a:p>
      </dgm:t>
    </dgm:pt>
    <dgm:pt modelId="{2B434244-DCFA-4C5F-8C2A-878812B95092}" type="parTrans" cxnId="{CF810D15-BE74-4F00-8D56-A056B9ED4C96}">
      <dgm:prSet/>
      <dgm:spPr/>
      <dgm:t>
        <a:bodyPr/>
        <a:lstStyle/>
        <a:p>
          <a:endParaRPr lang="en-US"/>
        </a:p>
      </dgm:t>
    </dgm:pt>
    <dgm:pt modelId="{E9166F4F-217C-46A0-B677-8DAEF92B88DE}" type="sibTrans" cxnId="{CF810D15-BE74-4F00-8D56-A056B9ED4C96}">
      <dgm:prSet/>
      <dgm:spPr/>
      <dgm:t>
        <a:bodyPr/>
        <a:lstStyle/>
        <a:p>
          <a:endParaRPr lang="en-US"/>
        </a:p>
      </dgm:t>
    </dgm:pt>
    <dgm:pt modelId="{F7581F9B-07F8-42C0-A970-B8F486AC3D21}">
      <dgm:prSet/>
      <dgm:spPr/>
      <dgm:t>
        <a:bodyPr/>
        <a:lstStyle/>
        <a:p>
          <a:r>
            <a:rPr lang="en-US" b="0" i="0" dirty="0" err="1"/>
            <a:t>När</a:t>
          </a:r>
          <a:r>
            <a:rPr lang="en-US" b="0" i="0" dirty="0"/>
            <a:t> vi sedan </a:t>
          </a:r>
          <a:r>
            <a:rPr lang="en-US" b="0" i="0" dirty="0" err="1"/>
            <a:t>kommer</a:t>
          </a:r>
          <a:r>
            <a:rPr lang="en-US" b="0" i="0" dirty="0"/>
            <a:t> in </a:t>
          </a:r>
          <a:r>
            <a:rPr lang="en-US" b="0" i="0" dirty="0" err="1"/>
            <a:t>har</a:t>
          </a:r>
          <a:r>
            <a:rPr lang="en-US" b="0" i="0" dirty="0"/>
            <a:t> vi </a:t>
          </a:r>
          <a:r>
            <a:rPr lang="en-US" b="0" i="0" dirty="0" err="1"/>
            <a:t>ett</a:t>
          </a:r>
          <a:r>
            <a:rPr lang="en-US" b="0" i="0" dirty="0"/>
            <a:t> </a:t>
          </a:r>
          <a:r>
            <a:rPr lang="en-US" b="0" i="0" dirty="0" err="1"/>
            <a:t>arbetspass</a:t>
          </a:r>
          <a:r>
            <a:rPr lang="en-US" b="0" i="0" dirty="0"/>
            <a:t> </a:t>
          </a:r>
          <a:r>
            <a:rPr lang="en-US" b="0" i="0" dirty="0" err="1"/>
            <a:t>fram</a:t>
          </a:r>
          <a:r>
            <a:rPr lang="en-US" b="0" i="0" dirty="0"/>
            <a:t> till lunch. </a:t>
          </a:r>
          <a:endParaRPr lang="en-US" dirty="0"/>
        </a:p>
      </dgm:t>
    </dgm:pt>
    <dgm:pt modelId="{8EDBF481-2C03-4BBB-B5B7-08175E2E770A}" type="parTrans" cxnId="{D26FD2E2-E6AC-43A3-9A2F-4EF04DF0066A}">
      <dgm:prSet/>
      <dgm:spPr/>
      <dgm:t>
        <a:bodyPr/>
        <a:lstStyle/>
        <a:p>
          <a:endParaRPr lang="en-US"/>
        </a:p>
      </dgm:t>
    </dgm:pt>
    <dgm:pt modelId="{62F432AD-9CA3-434F-9101-96FEF2CE6CDB}" type="sibTrans" cxnId="{D26FD2E2-E6AC-43A3-9A2F-4EF04DF0066A}">
      <dgm:prSet/>
      <dgm:spPr/>
      <dgm:t>
        <a:bodyPr/>
        <a:lstStyle/>
        <a:p>
          <a:endParaRPr lang="en-US"/>
        </a:p>
      </dgm:t>
    </dgm:pt>
    <dgm:pt modelId="{B53C9581-8B5B-4079-AF4E-9ABC5AEBC28E}">
      <dgm:prSet/>
      <dgm:spPr/>
      <dgm:t>
        <a:bodyPr/>
        <a:lstStyle/>
        <a:p>
          <a:r>
            <a:rPr lang="en-US" b="0" i="0"/>
            <a:t>Lunch äter vi ca 12.15. Vi äter sist på hela skolan för att få en så lugn matstund som möjligt. </a:t>
          </a:r>
          <a:endParaRPr lang="en-US"/>
        </a:p>
      </dgm:t>
    </dgm:pt>
    <dgm:pt modelId="{714E1FF5-26FE-497B-BC73-CBC6A715BB38}" type="parTrans" cxnId="{E7C9139D-C9CF-44FF-903C-F40AB17D18A2}">
      <dgm:prSet/>
      <dgm:spPr/>
      <dgm:t>
        <a:bodyPr/>
        <a:lstStyle/>
        <a:p>
          <a:endParaRPr lang="en-US"/>
        </a:p>
      </dgm:t>
    </dgm:pt>
    <dgm:pt modelId="{9E95D4BF-7335-49AF-8BCD-0CF82ABD5F24}" type="sibTrans" cxnId="{E7C9139D-C9CF-44FF-903C-F40AB17D18A2}">
      <dgm:prSet/>
      <dgm:spPr/>
      <dgm:t>
        <a:bodyPr/>
        <a:lstStyle/>
        <a:p>
          <a:endParaRPr lang="en-US"/>
        </a:p>
      </dgm:t>
    </dgm:pt>
    <dgm:pt modelId="{41CD6F95-7F35-4337-83A0-567C80B05872}">
      <dgm:prSet/>
      <dgm:spPr/>
      <dgm:t>
        <a:bodyPr/>
        <a:lstStyle/>
        <a:p>
          <a:r>
            <a:rPr lang="en-US" b="0" i="0"/>
            <a:t>Efter lunch har vi ett kort arbetspass innan vi avslutar dagen 13.30. </a:t>
          </a:r>
          <a:endParaRPr lang="en-US"/>
        </a:p>
      </dgm:t>
    </dgm:pt>
    <dgm:pt modelId="{EF647956-EFE7-454A-85DD-9C12B2C335BD}" type="parTrans" cxnId="{701B1CBC-32CF-4350-8A31-C9A4CC3F3F57}">
      <dgm:prSet/>
      <dgm:spPr/>
      <dgm:t>
        <a:bodyPr/>
        <a:lstStyle/>
        <a:p>
          <a:endParaRPr lang="en-US"/>
        </a:p>
      </dgm:t>
    </dgm:pt>
    <dgm:pt modelId="{ABEBC7F0-C4A7-49FE-8A78-F0D712901FAC}" type="sibTrans" cxnId="{701B1CBC-32CF-4350-8A31-C9A4CC3F3F57}">
      <dgm:prSet/>
      <dgm:spPr/>
      <dgm:t>
        <a:bodyPr/>
        <a:lstStyle/>
        <a:p>
          <a:endParaRPr lang="en-US"/>
        </a:p>
      </dgm:t>
    </dgm:pt>
    <dgm:pt modelId="{AA1B6E0F-C087-4BAD-9778-AB37435408B4}">
      <dgm:prSet/>
      <dgm:spPr/>
      <dgm:t>
        <a:bodyPr/>
        <a:lstStyle/>
        <a:p>
          <a:r>
            <a:rPr lang="en-US" b="0" i="0"/>
            <a:t>En gång i veckan har vi utflykt hela förmiddagen. </a:t>
          </a:r>
          <a:endParaRPr lang="en-US"/>
        </a:p>
      </dgm:t>
    </dgm:pt>
    <dgm:pt modelId="{9FA3BE8C-32EF-4954-AE57-F38758C91E51}" type="parTrans" cxnId="{C221F9E3-3F61-4587-92C5-5673815754F1}">
      <dgm:prSet/>
      <dgm:spPr/>
      <dgm:t>
        <a:bodyPr/>
        <a:lstStyle/>
        <a:p>
          <a:endParaRPr lang="en-US"/>
        </a:p>
      </dgm:t>
    </dgm:pt>
    <dgm:pt modelId="{7E3EF3E6-B6A2-45EC-A4BF-3FF8727A7B1B}" type="sibTrans" cxnId="{C221F9E3-3F61-4587-92C5-5673815754F1}">
      <dgm:prSet/>
      <dgm:spPr/>
      <dgm:t>
        <a:bodyPr/>
        <a:lstStyle/>
        <a:p>
          <a:endParaRPr lang="en-US"/>
        </a:p>
      </dgm:t>
    </dgm:pt>
    <dgm:pt modelId="{5C1E1F4B-042F-4D36-821C-BD9444288316}" type="pres">
      <dgm:prSet presAssocID="{9615248C-F0B1-4CD4-9636-BB345ADB5D3B}" presName="root" presStyleCnt="0">
        <dgm:presLayoutVars>
          <dgm:dir/>
          <dgm:resizeHandles val="exact"/>
        </dgm:presLayoutVars>
      </dgm:prSet>
      <dgm:spPr/>
    </dgm:pt>
    <dgm:pt modelId="{8519DFCC-6B43-4AB5-976E-4F3550732BF6}" type="pres">
      <dgm:prSet presAssocID="{1EE93D7C-8188-49DA-A929-40E2EAB3CA49}" presName="compNode" presStyleCnt="0"/>
      <dgm:spPr/>
    </dgm:pt>
    <dgm:pt modelId="{334D6556-78E7-49C4-A534-5485305F3504}" type="pres">
      <dgm:prSet presAssocID="{1EE93D7C-8188-49DA-A929-40E2EAB3CA49}" presName="bgRect" presStyleLbl="bgShp" presStyleIdx="0" presStyleCnt="7"/>
      <dgm:spPr/>
    </dgm:pt>
    <dgm:pt modelId="{FD67661C-3235-475E-B895-6B812BF6DD4F}" type="pres">
      <dgm:prSet presAssocID="{1EE93D7C-8188-49DA-A929-40E2EAB3CA49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ödesschema"/>
        </a:ext>
      </dgm:extLst>
    </dgm:pt>
    <dgm:pt modelId="{06C14CAE-EEA9-4740-A2E0-16DEE99B516A}" type="pres">
      <dgm:prSet presAssocID="{1EE93D7C-8188-49DA-A929-40E2EAB3CA49}" presName="spaceRect" presStyleCnt="0"/>
      <dgm:spPr/>
    </dgm:pt>
    <dgm:pt modelId="{26EEF80A-5992-4836-A1CB-C40A11DB800D}" type="pres">
      <dgm:prSet presAssocID="{1EE93D7C-8188-49DA-A929-40E2EAB3CA49}" presName="parTx" presStyleLbl="revTx" presStyleIdx="0" presStyleCnt="7">
        <dgm:presLayoutVars>
          <dgm:chMax val="0"/>
          <dgm:chPref val="0"/>
        </dgm:presLayoutVars>
      </dgm:prSet>
      <dgm:spPr/>
    </dgm:pt>
    <dgm:pt modelId="{994D674E-EF19-436C-BC92-DB9594E5E9A6}" type="pres">
      <dgm:prSet presAssocID="{C30B6AF5-E116-487A-8ACA-717DC3FF1FC9}" presName="sibTrans" presStyleCnt="0"/>
      <dgm:spPr/>
    </dgm:pt>
    <dgm:pt modelId="{D00D4377-0AC9-4A6E-8450-5954040C4F4C}" type="pres">
      <dgm:prSet presAssocID="{C1B6AC82-24DC-47FE-96E0-80649A06DA8C}" presName="compNode" presStyleCnt="0"/>
      <dgm:spPr/>
    </dgm:pt>
    <dgm:pt modelId="{87DA2E57-156D-4504-BC22-EDC46E5D9CB1}" type="pres">
      <dgm:prSet presAssocID="{C1B6AC82-24DC-47FE-96E0-80649A06DA8C}" presName="bgRect" presStyleLbl="bgShp" presStyleIdx="1" presStyleCnt="7"/>
      <dgm:spPr/>
    </dgm:pt>
    <dgm:pt modelId="{41E0E193-4B5F-4495-A338-50F242FCDEF8}" type="pres">
      <dgm:prSet presAssocID="{C1B6AC82-24DC-47FE-96E0-80649A06DA8C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97DB0F30-2C01-45E9-87E7-312C5CC7D2F1}" type="pres">
      <dgm:prSet presAssocID="{C1B6AC82-24DC-47FE-96E0-80649A06DA8C}" presName="spaceRect" presStyleCnt="0"/>
      <dgm:spPr/>
    </dgm:pt>
    <dgm:pt modelId="{7A5AF006-83F2-40DA-AC87-3140B9E6EF33}" type="pres">
      <dgm:prSet presAssocID="{C1B6AC82-24DC-47FE-96E0-80649A06DA8C}" presName="parTx" presStyleLbl="revTx" presStyleIdx="1" presStyleCnt="7">
        <dgm:presLayoutVars>
          <dgm:chMax val="0"/>
          <dgm:chPref val="0"/>
        </dgm:presLayoutVars>
      </dgm:prSet>
      <dgm:spPr/>
    </dgm:pt>
    <dgm:pt modelId="{93A1C9F1-C65C-4880-B1E3-F19B40F06031}" type="pres">
      <dgm:prSet presAssocID="{26EDA260-7799-4113-AA3B-E593346A3A1B}" presName="sibTrans" presStyleCnt="0"/>
      <dgm:spPr/>
    </dgm:pt>
    <dgm:pt modelId="{36D0C668-4106-452B-8988-AFE9BFADCA26}" type="pres">
      <dgm:prSet presAssocID="{7E906A9F-27C4-4C30-9D2F-A34A1FC15454}" presName="compNode" presStyleCnt="0"/>
      <dgm:spPr/>
    </dgm:pt>
    <dgm:pt modelId="{CBD8A500-5E7D-489B-B452-429E5B7225EE}" type="pres">
      <dgm:prSet presAssocID="{7E906A9F-27C4-4C30-9D2F-A34A1FC15454}" presName="bgRect" presStyleLbl="bgShp" presStyleIdx="2" presStyleCnt="7"/>
      <dgm:spPr/>
    </dgm:pt>
    <dgm:pt modelId="{8B351CD9-1426-4392-BDEC-E586CD8D2322}" type="pres">
      <dgm:prSet presAssocID="{7E906A9F-27C4-4C30-9D2F-A34A1FC15454}" presName="iconRect" presStyleLbl="node1" presStyleIdx="2" presStyleCnt="7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Äpple"/>
        </a:ext>
      </dgm:extLst>
    </dgm:pt>
    <dgm:pt modelId="{87AB99BC-6476-448F-AD09-DE48399365ED}" type="pres">
      <dgm:prSet presAssocID="{7E906A9F-27C4-4C30-9D2F-A34A1FC15454}" presName="spaceRect" presStyleCnt="0"/>
      <dgm:spPr/>
    </dgm:pt>
    <dgm:pt modelId="{CFE263D0-EDAA-4A6E-BB6C-181CC18333A1}" type="pres">
      <dgm:prSet presAssocID="{7E906A9F-27C4-4C30-9D2F-A34A1FC15454}" presName="parTx" presStyleLbl="revTx" presStyleIdx="2" presStyleCnt="7">
        <dgm:presLayoutVars>
          <dgm:chMax val="0"/>
          <dgm:chPref val="0"/>
        </dgm:presLayoutVars>
      </dgm:prSet>
      <dgm:spPr/>
    </dgm:pt>
    <dgm:pt modelId="{FC7692C3-0E67-4BF7-867B-E4B549FC845F}" type="pres">
      <dgm:prSet presAssocID="{E9166F4F-217C-46A0-B677-8DAEF92B88DE}" presName="sibTrans" presStyleCnt="0"/>
      <dgm:spPr/>
    </dgm:pt>
    <dgm:pt modelId="{68B049B4-E116-4C31-9DE5-F4726691699C}" type="pres">
      <dgm:prSet presAssocID="{F7581F9B-07F8-42C0-A970-B8F486AC3D21}" presName="compNode" presStyleCnt="0"/>
      <dgm:spPr/>
    </dgm:pt>
    <dgm:pt modelId="{7765274C-A653-4287-9F47-BF520A970A58}" type="pres">
      <dgm:prSet presAssocID="{F7581F9B-07F8-42C0-A970-B8F486AC3D21}" presName="bgRect" presStyleLbl="bgShp" presStyleIdx="3" presStyleCnt="7"/>
      <dgm:spPr/>
    </dgm:pt>
    <dgm:pt modelId="{F6AA1201-C38D-474A-8593-5F3E6B6E0F9A}" type="pres">
      <dgm:prSet presAssocID="{F7581F9B-07F8-42C0-A970-B8F486AC3D21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d"/>
        </a:ext>
      </dgm:extLst>
    </dgm:pt>
    <dgm:pt modelId="{737198F9-4705-4FDD-A5E3-FD53B83C0B58}" type="pres">
      <dgm:prSet presAssocID="{F7581F9B-07F8-42C0-A970-B8F486AC3D21}" presName="spaceRect" presStyleCnt="0"/>
      <dgm:spPr/>
    </dgm:pt>
    <dgm:pt modelId="{09024458-642D-45F7-AAAD-B78E8BA01097}" type="pres">
      <dgm:prSet presAssocID="{F7581F9B-07F8-42C0-A970-B8F486AC3D21}" presName="parTx" presStyleLbl="revTx" presStyleIdx="3" presStyleCnt="7">
        <dgm:presLayoutVars>
          <dgm:chMax val="0"/>
          <dgm:chPref val="0"/>
        </dgm:presLayoutVars>
      </dgm:prSet>
      <dgm:spPr/>
    </dgm:pt>
    <dgm:pt modelId="{C35CA379-1E7E-4251-9168-96726A696C43}" type="pres">
      <dgm:prSet presAssocID="{62F432AD-9CA3-434F-9101-96FEF2CE6CDB}" presName="sibTrans" presStyleCnt="0"/>
      <dgm:spPr/>
    </dgm:pt>
    <dgm:pt modelId="{5918781A-2B63-4320-BEE8-2A2984F56036}" type="pres">
      <dgm:prSet presAssocID="{B53C9581-8B5B-4079-AF4E-9ABC5AEBC28E}" presName="compNode" presStyleCnt="0"/>
      <dgm:spPr/>
    </dgm:pt>
    <dgm:pt modelId="{BD2A98B0-C5F2-459E-B2EF-899B75B6B344}" type="pres">
      <dgm:prSet presAssocID="{B53C9581-8B5B-4079-AF4E-9ABC5AEBC28E}" presName="bgRect" presStyleLbl="bgShp" presStyleIdx="4" presStyleCnt="7"/>
      <dgm:spPr/>
    </dgm:pt>
    <dgm:pt modelId="{647F4BD2-9E1D-437A-8B43-103A11C0849B}" type="pres">
      <dgm:prSet presAssocID="{B53C9581-8B5B-4079-AF4E-9ABC5AEBC28E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1BB17EB0-81D3-4F36-83A6-6D0AB05E6356}" type="pres">
      <dgm:prSet presAssocID="{B53C9581-8B5B-4079-AF4E-9ABC5AEBC28E}" presName="spaceRect" presStyleCnt="0"/>
      <dgm:spPr/>
    </dgm:pt>
    <dgm:pt modelId="{5880154C-2C16-4ED3-A090-A1361585F5E1}" type="pres">
      <dgm:prSet presAssocID="{B53C9581-8B5B-4079-AF4E-9ABC5AEBC28E}" presName="parTx" presStyleLbl="revTx" presStyleIdx="4" presStyleCnt="7">
        <dgm:presLayoutVars>
          <dgm:chMax val="0"/>
          <dgm:chPref val="0"/>
        </dgm:presLayoutVars>
      </dgm:prSet>
      <dgm:spPr/>
    </dgm:pt>
    <dgm:pt modelId="{7A522C76-E2AE-475C-A092-2BAADDDFBF77}" type="pres">
      <dgm:prSet presAssocID="{9E95D4BF-7335-49AF-8BCD-0CF82ABD5F24}" presName="sibTrans" presStyleCnt="0"/>
      <dgm:spPr/>
    </dgm:pt>
    <dgm:pt modelId="{94CFC87B-2332-47F4-A021-C0C10CDA9E0E}" type="pres">
      <dgm:prSet presAssocID="{41CD6F95-7F35-4337-83A0-567C80B05872}" presName="compNode" presStyleCnt="0"/>
      <dgm:spPr/>
    </dgm:pt>
    <dgm:pt modelId="{253F7973-08A6-4D20-B184-CDFDA2D4DB40}" type="pres">
      <dgm:prSet presAssocID="{41CD6F95-7F35-4337-83A0-567C80B05872}" presName="bgRect" presStyleLbl="bgShp" presStyleIdx="5" presStyleCnt="7"/>
      <dgm:spPr/>
    </dgm:pt>
    <dgm:pt modelId="{A4655C56-AF93-4C0D-B8AE-E2030875E3B7}" type="pres">
      <dgm:prSet presAssocID="{41CD6F95-7F35-4337-83A0-567C80B05872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dtagarur"/>
        </a:ext>
      </dgm:extLst>
    </dgm:pt>
    <dgm:pt modelId="{CB92A627-BDF9-4C5E-BA9A-8DB11D976726}" type="pres">
      <dgm:prSet presAssocID="{41CD6F95-7F35-4337-83A0-567C80B05872}" presName="spaceRect" presStyleCnt="0"/>
      <dgm:spPr/>
    </dgm:pt>
    <dgm:pt modelId="{0C09355D-3D22-4DA9-A62A-0D35B212C42D}" type="pres">
      <dgm:prSet presAssocID="{41CD6F95-7F35-4337-83A0-567C80B05872}" presName="parTx" presStyleLbl="revTx" presStyleIdx="5" presStyleCnt="7">
        <dgm:presLayoutVars>
          <dgm:chMax val="0"/>
          <dgm:chPref val="0"/>
        </dgm:presLayoutVars>
      </dgm:prSet>
      <dgm:spPr/>
    </dgm:pt>
    <dgm:pt modelId="{B59F73E5-5A34-49EC-9CC3-046AFB0DEC9B}" type="pres">
      <dgm:prSet presAssocID="{ABEBC7F0-C4A7-49FE-8A78-F0D712901FAC}" presName="sibTrans" presStyleCnt="0"/>
      <dgm:spPr/>
    </dgm:pt>
    <dgm:pt modelId="{8B86C3D5-5A5E-498F-B6A0-2A7E9022497C}" type="pres">
      <dgm:prSet presAssocID="{AA1B6E0F-C087-4BAD-9778-AB37435408B4}" presName="compNode" presStyleCnt="0"/>
      <dgm:spPr/>
    </dgm:pt>
    <dgm:pt modelId="{098AD343-1FA3-453C-B3EF-D8237192050D}" type="pres">
      <dgm:prSet presAssocID="{AA1B6E0F-C087-4BAD-9778-AB37435408B4}" presName="bgRect" presStyleLbl="bgShp" presStyleIdx="6" presStyleCnt="7"/>
      <dgm:spPr/>
    </dgm:pt>
    <dgm:pt modelId="{F7021A76-66E1-479C-B8B9-3CC582DFF857}" type="pres">
      <dgm:prSet presAssocID="{AA1B6E0F-C087-4BAD-9778-AB37435408B4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andra"/>
        </a:ext>
      </dgm:extLst>
    </dgm:pt>
    <dgm:pt modelId="{901DF970-CD76-4303-B046-C6BE326CEF59}" type="pres">
      <dgm:prSet presAssocID="{AA1B6E0F-C087-4BAD-9778-AB37435408B4}" presName="spaceRect" presStyleCnt="0"/>
      <dgm:spPr/>
    </dgm:pt>
    <dgm:pt modelId="{8A0C3E18-7BC5-422B-AFA9-576BAE9C0E16}" type="pres">
      <dgm:prSet presAssocID="{AA1B6E0F-C087-4BAD-9778-AB37435408B4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CF810D15-BE74-4F00-8D56-A056B9ED4C96}" srcId="{9615248C-F0B1-4CD4-9636-BB345ADB5D3B}" destId="{7E906A9F-27C4-4C30-9D2F-A34A1FC15454}" srcOrd="2" destOrd="0" parTransId="{2B434244-DCFA-4C5F-8C2A-878812B95092}" sibTransId="{E9166F4F-217C-46A0-B677-8DAEF92B88DE}"/>
    <dgm:cxn modelId="{3CEF431D-B64D-4B75-8F45-153AD6787221}" type="presOf" srcId="{B53C9581-8B5B-4079-AF4E-9ABC5AEBC28E}" destId="{5880154C-2C16-4ED3-A090-A1361585F5E1}" srcOrd="0" destOrd="0" presId="urn:microsoft.com/office/officeart/2018/2/layout/IconVerticalSolidList"/>
    <dgm:cxn modelId="{A3074933-4B62-46CB-9180-BBE525EC03AD}" type="presOf" srcId="{C1B6AC82-24DC-47FE-96E0-80649A06DA8C}" destId="{7A5AF006-83F2-40DA-AC87-3140B9E6EF33}" srcOrd="0" destOrd="0" presId="urn:microsoft.com/office/officeart/2018/2/layout/IconVerticalSolidList"/>
    <dgm:cxn modelId="{57EB6638-6961-4D81-B3C8-55CF46AA428D}" type="presOf" srcId="{7E906A9F-27C4-4C30-9D2F-A34A1FC15454}" destId="{CFE263D0-EDAA-4A6E-BB6C-181CC18333A1}" srcOrd="0" destOrd="0" presId="urn:microsoft.com/office/officeart/2018/2/layout/IconVerticalSolidList"/>
    <dgm:cxn modelId="{BE53056A-9A7A-407F-A02B-6C032F3B84A5}" type="presOf" srcId="{F7581F9B-07F8-42C0-A970-B8F486AC3D21}" destId="{09024458-642D-45F7-AAAD-B78E8BA01097}" srcOrd="0" destOrd="0" presId="urn:microsoft.com/office/officeart/2018/2/layout/IconVerticalSolidList"/>
    <dgm:cxn modelId="{AC21526C-3AF1-4AC4-931C-31C892AD1B6D}" srcId="{9615248C-F0B1-4CD4-9636-BB345ADB5D3B}" destId="{1EE93D7C-8188-49DA-A929-40E2EAB3CA49}" srcOrd="0" destOrd="0" parTransId="{787C7DD8-FF3F-46A4-A35D-05C6683AF6D5}" sibTransId="{C30B6AF5-E116-487A-8ACA-717DC3FF1FC9}"/>
    <dgm:cxn modelId="{C93F2B72-4303-48A4-BD03-CEF067D4505B}" srcId="{9615248C-F0B1-4CD4-9636-BB345ADB5D3B}" destId="{C1B6AC82-24DC-47FE-96E0-80649A06DA8C}" srcOrd="1" destOrd="0" parTransId="{5CCD878B-1889-4098-8AC4-8CFF239F2303}" sibTransId="{26EDA260-7799-4113-AA3B-E593346A3A1B}"/>
    <dgm:cxn modelId="{4539A956-FC19-4BA8-9CF3-DE26BF9F211D}" type="presOf" srcId="{AA1B6E0F-C087-4BAD-9778-AB37435408B4}" destId="{8A0C3E18-7BC5-422B-AFA9-576BAE9C0E16}" srcOrd="0" destOrd="0" presId="urn:microsoft.com/office/officeart/2018/2/layout/IconVerticalSolidList"/>
    <dgm:cxn modelId="{5AADBC78-BE1C-4F84-B320-54D04A110CB3}" type="presOf" srcId="{1EE93D7C-8188-49DA-A929-40E2EAB3CA49}" destId="{26EEF80A-5992-4836-A1CB-C40A11DB800D}" srcOrd="0" destOrd="0" presId="urn:microsoft.com/office/officeart/2018/2/layout/IconVerticalSolidList"/>
    <dgm:cxn modelId="{D5D7857E-16AD-43D4-932E-809D626F2E12}" type="presOf" srcId="{9615248C-F0B1-4CD4-9636-BB345ADB5D3B}" destId="{5C1E1F4B-042F-4D36-821C-BD9444288316}" srcOrd="0" destOrd="0" presId="urn:microsoft.com/office/officeart/2018/2/layout/IconVerticalSolidList"/>
    <dgm:cxn modelId="{E7C9139D-C9CF-44FF-903C-F40AB17D18A2}" srcId="{9615248C-F0B1-4CD4-9636-BB345ADB5D3B}" destId="{B53C9581-8B5B-4079-AF4E-9ABC5AEBC28E}" srcOrd="4" destOrd="0" parTransId="{714E1FF5-26FE-497B-BC73-CBC6A715BB38}" sibTransId="{9E95D4BF-7335-49AF-8BCD-0CF82ABD5F24}"/>
    <dgm:cxn modelId="{701B1CBC-32CF-4350-8A31-C9A4CC3F3F57}" srcId="{9615248C-F0B1-4CD4-9636-BB345ADB5D3B}" destId="{41CD6F95-7F35-4337-83A0-567C80B05872}" srcOrd="5" destOrd="0" parTransId="{EF647956-EFE7-454A-85DD-9C12B2C335BD}" sibTransId="{ABEBC7F0-C4A7-49FE-8A78-F0D712901FAC}"/>
    <dgm:cxn modelId="{66FB2ADA-1000-40A1-B7FF-B5D03EFF967C}" type="presOf" srcId="{41CD6F95-7F35-4337-83A0-567C80B05872}" destId="{0C09355D-3D22-4DA9-A62A-0D35B212C42D}" srcOrd="0" destOrd="0" presId="urn:microsoft.com/office/officeart/2018/2/layout/IconVerticalSolidList"/>
    <dgm:cxn modelId="{D26FD2E2-E6AC-43A3-9A2F-4EF04DF0066A}" srcId="{9615248C-F0B1-4CD4-9636-BB345ADB5D3B}" destId="{F7581F9B-07F8-42C0-A970-B8F486AC3D21}" srcOrd="3" destOrd="0" parTransId="{8EDBF481-2C03-4BBB-B5B7-08175E2E770A}" sibTransId="{62F432AD-9CA3-434F-9101-96FEF2CE6CDB}"/>
    <dgm:cxn modelId="{C221F9E3-3F61-4587-92C5-5673815754F1}" srcId="{9615248C-F0B1-4CD4-9636-BB345ADB5D3B}" destId="{AA1B6E0F-C087-4BAD-9778-AB37435408B4}" srcOrd="6" destOrd="0" parTransId="{9FA3BE8C-32EF-4954-AE57-F38758C91E51}" sibTransId="{7E3EF3E6-B6A2-45EC-A4BF-3FF8727A7B1B}"/>
    <dgm:cxn modelId="{132E3A10-0CF1-4D22-B4C5-159EF01351E5}" type="presParOf" srcId="{5C1E1F4B-042F-4D36-821C-BD9444288316}" destId="{8519DFCC-6B43-4AB5-976E-4F3550732BF6}" srcOrd="0" destOrd="0" presId="urn:microsoft.com/office/officeart/2018/2/layout/IconVerticalSolidList"/>
    <dgm:cxn modelId="{4E9DA151-488D-4E66-AA2F-8B4FCCBD3397}" type="presParOf" srcId="{8519DFCC-6B43-4AB5-976E-4F3550732BF6}" destId="{334D6556-78E7-49C4-A534-5485305F3504}" srcOrd="0" destOrd="0" presId="urn:microsoft.com/office/officeart/2018/2/layout/IconVerticalSolidList"/>
    <dgm:cxn modelId="{F41D12D0-A17F-4467-81CC-38A94A6D96B2}" type="presParOf" srcId="{8519DFCC-6B43-4AB5-976E-4F3550732BF6}" destId="{FD67661C-3235-475E-B895-6B812BF6DD4F}" srcOrd="1" destOrd="0" presId="urn:microsoft.com/office/officeart/2018/2/layout/IconVerticalSolidList"/>
    <dgm:cxn modelId="{BFA62BFF-30F5-4642-86D8-3B3E4855C292}" type="presParOf" srcId="{8519DFCC-6B43-4AB5-976E-4F3550732BF6}" destId="{06C14CAE-EEA9-4740-A2E0-16DEE99B516A}" srcOrd="2" destOrd="0" presId="urn:microsoft.com/office/officeart/2018/2/layout/IconVerticalSolidList"/>
    <dgm:cxn modelId="{8780F211-2C47-4140-AFED-1E5440B5808D}" type="presParOf" srcId="{8519DFCC-6B43-4AB5-976E-4F3550732BF6}" destId="{26EEF80A-5992-4836-A1CB-C40A11DB800D}" srcOrd="3" destOrd="0" presId="urn:microsoft.com/office/officeart/2018/2/layout/IconVerticalSolidList"/>
    <dgm:cxn modelId="{B77F2A56-3856-4DEB-9457-49570FA90999}" type="presParOf" srcId="{5C1E1F4B-042F-4D36-821C-BD9444288316}" destId="{994D674E-EF19-436C-BC92-DB9594E5E9A6}" srcOrd="1" destOrd="0" presId="urn:microsoft.com/office/officeart/2018/2/layout/IconVerticalSolidList"/>
    <dgm:cxn modelId="{1AC0A067-026D-455C-866C-80A2A94F1222}" type="presParOf" srcId="{5C1E1F4B-042F-4D36-821C-BD9444288316}" destId="{D00D4377-0AC9-4A6E-8450-5954040C4F4C}" srcOrd="2" destOrd="0" presId="urn:microsoft.com/office/officeart/2018/2/layout/IconVerticalSolidList"/>
    <dgm:cxn modelId="{AFB18183-D695-452D-8E75-260A2C805776}" type="presParOf" srcId="{D00D4377-0AC9-4A6E-8450-5954040C4F4C}" destId="{87DA2E57-156D-4504-BC22-EDC46E5D9CB1}" srcOrd="0" destOrd="0" presId="urn:microsoft.com/office/officeart/2018/2/layout/IconVerticalSolidList"/>
    <dgm:cxn modelId="{39194BAC-1A9E-40D2-81A9-98F66B13757C}" type="presParOf" srcId="{D00D4377-0AC9-4A6E-8450-5954040C4F4C}" destId="{41E0E193-4B5F-4495-A338-50F242FCDEF8}" srcOrd="1" destOrd="0" presId="urn:microsoft.com/office/officeart/2018/2/layout/IconVerticalSolidList"/>
    <dgm:cxn modelId="{64EB5883-EC2E-4B09-A239-6492ED3CFE0C}" type="presParOf" srcId="{D00D4377-0AC9-4A6E-8450-5954040C4F4C}" destId="{97DB0F30-2C01-45E9-87E7-312C5CC7D2F1}" srcOrd="2" destOrd="0" presId="urn:microsoft.com/office/officeart/2018/2/layout/IconVerticalSolidList"/>
    <dgm:cxn modelId="{C40DC1F1-2CCE-4480-99EE-868877B2DCEC}" type="presParOf" srcId="{D00D4377-0AC9-4A6E-8450-5954040C4F4C}" destId="{7A5AF006-83F2-40DA-AC87-3140B9E6EF33}" srcOrd="3" destOrd="0" presId="urn:microsoft.com/office/officeart/2018/2/layout/IconVerticalSolidList"/>
    <dgm:cxn modelId="{BE324BC9-DBEC-4354-AD3E-8EF531C21C83}" type="presParOf" srcId="{5C1E1F4B-042F-4D36-821C-BD9444288316}" destId="{93A1C9F1-C65C-4880-B1E3-F19B40F06031}" srcOrd="3" destOrd="0" presId="urn:microsoft.com/office/officeart/2018/2/layout/IconVerticalSolidList"/>
    <dgm:cxn modelId="{7D9BB97C-1F84-45D2-81B9-C063E1AE8842}" type="presParOf" srcId="{5C1E1F4B-042F-4D36-821C-BD9444288316}" destId="{36D0C668-4106-452B-8988-AFE9BFADCA26}" srcOrd="4" destOrd="0" presId="urn:microsoft.com/office/officeart/2018/2/layout/IconVerticalSolidList"/>
    <dgm:cxn modelId="{308B64B2-6BC4-4A40-A9CB-3F979BC36C58}" type="presParOf" srcId="{36D0C668-4106-452B-8988-AFE9BFADCA26}" destId="{CBD8A500-5E7D-489B-B452-429E5B7225EE}" srcOrd="0" destOrd="0" presId="urn:microsoft.com/office/officeart/2018/2/layout/IconVerticalSolidList"/>
    <dgm:cxn modelId="{6EBEF2CC-798D-4D6E-92D1-EF0549C9CF9F}" type="presParOf" srcId="{36D0C668-4106-452B-8988-AFE9BFADCA26}" destId="{8B351CD9-1426-4392-BDEC-E586CD8D2322}" srcOrd="1" destOrd="0" presId="urn:microsoft.com/office/officeart/2018/2/layout/IconVerticalSolidList"/>
    <dgm:cxn modelId="{5BD20C1C-E198-4618-B893-6DCBE8904408}" type="presParOf" srcId="{36D0C668-4106-452B-8988-AFE9BFADCA26}" destId="{87AB99BC-6476-448F-AD09-DE48399365ED}" srcOrd="2" destOrd="0" presId="urn:microsoft.com/office/officeart/2018/2/layout/IconVerticalSolidList"/>
    <dgm:cxn modelId="{1C5A38D3-625C-42DC-9A88-62ABD26EF1F9}" type="presParOf" srcId="{36D0C668-4106-452B-8988-AFE9BFADCA26}" destId="{CFE263D0-EDAA-4A6E-BB6C-181CC18333A1}" srcOrd="3" destOrd="0" presId="urn:microsoft.com/office/officeart/2018/2/layout/IconVerticalSolidList"/>
    <dgm:cxn modelId="{9B1A040D-1191-47EE-B4BD-90CFBA9AA4B7}" type="presParOf" srcId="{5C1E1F4B-042F-4D36-821C-BD9444288316}" destId="{FC7692C3-0E67-4BF7-867B-E4B549FC845F}" srcOrd="5" destOrd="0" presId="urn:microsoft.com/office/officeart/2018/2/layout/IconVerticalSolidList"/>
    <dgm:cxn modelId="{3B881779-3DA2-4270-A290-3D7F582DAF0A}" type="presParOf" srcId="{5C1E1F4B-042F-4D36-821C-BD9444288316}" destId="{68B049B4-E116-4C31-9DE5-F4726691699C}" srcOrd="6" destOrd="0" presId="urn:microsoft.com/office/officeart/2018/2/layout/IconVerticalSolidList"/>
    <dgm:cxn modelId="{D3BC5A2C-28E9-4D74-A508-23243CAE0A27}" type="presParOf" srcId="{68B049B4-E116-4C31-9DE5-F4726691699C}" destId="{7765274C-A653-4287-9F47-BF520A970A58}" srcOrd="0" destOrd="0" presId="urn:microsoft.com/office/officeart/2018/2/layout/IconVerticalSolidList"/>
    <dgm:cxn modelId="{B5CCFA94-34F2-4F51-B83B-F5CD51D2AFD9}" type="presParOf" srcId="{68B049B4-E116-4C31-9DE5-F4726691699C}" destId="{F6AA1201-C38D-474A-8593-5F3E6B6E0F9A}" srcOrd="1" destOrd="0" presId="urn:microsoft.com/office/officeart/2018/2/layout/IconVerticalSolidList"/>
    <dgm:cxn modelId="{ED6F5AEC-1201-48C5-ADC1-36A99B824F7E}" type="presParOf" srcId="{68B049B4-E116-4C31-9DE5-F4726691699C}" destId="{737198F9-4705-4FDD-A5E3-FD53B83C0B58}" srcOrd="2" destOrd="0" presId="urn:microsoft.com/office/officeart/2018/2/layout/IconVerticalSolidList"/>
    <dgm:cxn modelId="{F2632ADE-82A3-417F-867B-4F747515A3FE}" type="presParOf" srcId="{68B049B4-E116-4C31-9DE5-F4726691699C}" destId="{09024458-642D-45F7-AAAD-B78E8BA01097}" srcOrd="3" destOrd="0" presId="urn:microsoft.com/office/officeart/2018/2/layout/IconVerticalSolidList"/>
    <dgm:cxn modelId="{6354CC2A-DA28-4B37-AE33-011DED5D44C1}" type="presParOf" srcId="{5C1E1F4B-042F-4D36-821C-BD9444288316}" destId="{C35CA379-1E7E-4251-9168-96726A696C43}" srcOrd="7" destOrd="0" presId="urn:microsoft.com/office/officeart/2018/2/layout/IconVerticalSolidList"/>
    <dgm:cxn modelId="{67F3F129-C1B4-40EA-99E9-5B8FA701399B}" type="presParOf" srcId="{5C1E1F4B-042F-4D36-821C-BD9444288316}" destId="{5918781A-2B63-4320-BEE8-2A2984F56036}" srcOrd="8" destOrd="0" presId="urn:microsoft.com/office/officeart/2018/2/layout/IconVerticalSolidList"/>
    <dgm:cxn modelId="{D89B5FE4-63B0-4ADB-A118-49AC6210770C}" type="presParOf" srcId="{5918781A-2B63-4320-BEE8-2A2984F56036}" destId="{BD2A98B0-C5F2-459E-B2EF-899B75B6B344}" srcOrd="0" destOrd="0" presId="urn:microsoft.com/office/officeart/2018/2/layout/IconVerticalSolidList"/>
    <dgm:cxn modelId="{7F5322F3-B002-4369-A606-D3E65F94BABE}" type="presParOf" srcId="{5918781A-2B63-4320-BEE8-2A2984F56036}" destId="{647F4BD2-9E1D-437A-8B43-103A11C0849B}" srcOrd="1" destOrd="0" presId="urn:microsoft.com/office/officeart/2018/2/layout/IconVerticalSolidList"/>
    <dgm:cxn modelId="{85B10930-27C3-466B-9537-E23A9AB4316C}" type="presParOf" srcId="{5918781A-2B63-4320-BEE8-2A2984F56036}" destId="{1BB17EB0-81D3-4F36-83A6-6D0AB05E6356}" srcOrd="2" destOrd="0" presId="urn:microsoft.com/office/officeart/2018/2/layout/IconVerticalSolidList"/>
    <dgm:cxn modelId="{C059B1D4-B5BE-434D-83A4-458B0DDFB5C9}" type="presParOf" srcId="{5918781A-2B63-4320-BEE8-2A2984F56036}" destId="{5880154C-2C16-4ED3-A090-A1361585F5E1}" srcOrd="3" destOrd="0" presId="urn:microsoft.com/office/officeart/2018/2/layout/IconVerticalSolidList"/>
    <dgm:cxn modelId="{36A0CA80-F030-490D-AEDC-A1A086A55687}" type="presParOf" srcId="{5C1E1F4B-042F-4D36-821C-BD9444288316}" destId="{7A522C76-E2AE-475C-A092-2BAADDDFBF77}" srcOrd="9" destOrd="0" presId="urn:microsoft.com/office/officeart/2018/2/layout/IconVerticalSolidList"/>
    <dgm:cxn modelId="{53EA0F4B-B637-4F34-A2C6-ABFA32CC83C6}" type="presParOf" srcId="{5C1E1F4B-042F-4D36-821C-BD9444288316}" destId="{94CFC87B-2332-47F4-A021-C0C10CDA9E0E}" srcOrd="10" destOrd="0" presId="urn:microsoft.com/office/officeart/2018/2/layout/IconVerticalSolidList"/>
    <dgm:cxn modelId="{7846ADD8-972A-4E8B-88EC-E23D13217DCB}" type="presParOf" srcId="{94CFC87B-2332-47F4-A021-C0C10CDA9E0E}" destId="{253F7973-08A6-4D20-B184-CDFDA2D4DB40}" srcOrd="0" destOrd="0" presId="urn:microsoft.com/office/officeart/2018/2/layout/IconVerticalSolidList"/>
    <dgm:cxn modelId="{CDB4FE62-422B-4B59-9076-F4C7E1C6DC96}" type="presParOf" srcId="{94CFC87B-2332-47F4-A021-C0C10CDA9E0E}" destId="{A4655C56-AF93-4C0D-B8AE-E2030875E3B7}" srcOrd="1" destOrd="0" presId="urn:microsoft.com/office/officeart/2018/2/layout/IconVerticalSolidList"/>
    <dgm:cxn modelId="{F11865FE-BF92-4396-9EE7-6B30417A50D4}" type="presParOf" srcId="{94CFC87B-2332-47F4-A021-C0C10CDA9E0E}" destId="{CB92A627-BDF9-4C5E-BA9A-8DB11D976726}" srcOrd="2" destOrd="0" presId="urn:microsoft.com/office/officeart/2018/2/layout/IconVerticalSolidList"/>
    <dgm:cxn modelId="{B0B63BF7-B2B9-46D7-87CC-D6A095FF54F4}" type="presParOf" srcId="{94CFC87B-2332-47F4-A021-C0C10CDA9E0E}" destId="{0C09355D-3D22-4DA9-A62A-0D35B212C42D}" srcOrd="3" destOrd="0" presId="urn:microsoft.com/office/officeart/2018/2/layout/IconVerticalSolidList"/>
    <dgm:cxn modelId="{9CD0E435-397B-4C4A-9F5E-777ACDB72A3E}" type="presParOf" srcId="{5C1E1F4B-042F-4D36-821C-BD9444288316}" destId="{B59F73E5-5A34-49EC-9CC3-046AFB0DEC9B}" srcOrd="11" destOrd="0" presId="urn:microsoft.com/office/officeart/2018/2/layout/IconVerticalSolidList"/>
    <dgm:cxn modelId="{AD1FA47B-770B-41B5-BBE0-13EB96A9EA79}" type="presParOf" srcId="{5C1E1F4B-042F-4D36-821C-BD9444288316}" destId="{8B86C3D5-5A5E-498F-B6A0-2A7E9022497C}" srcOrd="12" destOrd="0" presId="urn:microsoft.com/office/officeart/2018/2/layout/IconVerticalSolidList"/>
    <dgm:cxn modelId="{D1C6920F-ABCB-4687-B67F-A69D42A1C8E4}" type="presParOf" srcId="{8B86C3D5-5A5E-498F-B6A0-2A7E9022497C}" destId="{098AD343-1FA3-453C-B3EF-D8237192050D}" srcOrd="0" destOrd="0" presId="urn:microsoft.com/office/officeart/2018/2/layout/IconVerticalSolidList"/>
    <dgm:cxn modelId="{68A4B301-A7D7-4FB0-9E3B-BE4186EB7623}" type="presParOf" srcId="{8B86C3D5-5A5E-498F-B6A0-2A7E9022497C}" destId="{F7021A76-66E1-479C-B8B9-3CC582DFF857}" srcOrd="1" destOrd="0" presId="urn:microsoft.com/office/officeart/2018/2/layout/IconVerticalSolidList"/>
    <dgm:cxn modelId="{6ECC7C6C-7B32-40F2-80C6-76490946BFEC}" type="presParOf" srcId="{8B86C3D5-5A5E-498F-B6A0-2A7E9022497C}" destId="{901DF970-CD76-4303-B046-C6BE326CEF59}" srcOrd="2" destOrd="0" presId="urn:microsoft.com/office/officeart/2018/2/layout/IconVerticalSolidList"/>
    <dgm:cxn modelId="{859A01ED-0846-4077-91BA-8CE13260CAB1}" type="presParOf" srcId="{8B86C3D5-5A5E-498F-B6A0-2A7E9022497C}" destId="{8A0C3E18-7BC5-422B-AFA9-576BAE9C0E1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4D6556-78E7-49C4-A534-5485305F3504}">
      <dsp:nvSpPr>
        <dsp:cNvPr id="0" name=""/>
        <dsp:cNvSpPr/>
      </dsp:nvSpPr>
      <dsp:spPr>
        <a:xfrm>
          <a:off x="0" y="2321"/>
          <a:ext cx="9404352" cy="4475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67661C-3235-475E-B895-6B812BF6DD4F}">
      <dsp:nvSpPr>
        <dsp:cNvPr id="0" name=""/>
        <dsp:cNvSpPr/>
      </dsp:nvSpPr>
      <dsp:spPr>
        <a:xfrm>
          <a:off x="135388" y="103023"/>
          <a:ext cx="246400" cy="2461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EEF80A-5992-4836-A1CB-C40A11DB800D}">
      <dsp:nvSpPr>
        <dsp:cNvPr id="0" name=""/>
        <dsp:cNvSpPr/>
      </dsp:nvSpPr>
      <dsp:spPr>
        <a:xfrm>
          <a:off x="517177" y="2321"/>
          <a:ext cx="8871510" cy="475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28" tIns="50328" rIns="50328" bIns="5032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Skoldagen sträcker sig mellan 8.30-13.30. Fritidsverksamhet före och efter skoldagen bedrivs i samma lokaler (8-16.30). </a:t>
          </a:r>
          <a:endParaRPr lang="en-US" sz="1400" kern="1200"/>
        </a:p>
      </dsp:txBody>
      <dsp:txXfrm>
        <a:off x="517177" y="2321"/>
        <a:ext cx="8871510" cy="475536"/>
      </dsp:txXfrm>
    </dsp:sp>
    <dsp:sp modelId="{87DA2E57-156D-4504-BC22-EDC46E5D9CB1}">
      <dsp:nvSpPr>
        <dsp:cNvPr id="0" name=""/>
        <dsp:cNvSpPr/>
      </dsp:nvSpPr>
      <dsp:spPr>
        <a:xfrm>
          <a:off x="0" y="596742"/>
          <a:ext cx="9404352" cy="4475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E0E193-4B5F-4495-A338-50F242FCDEF8}">
      <dsp:nvSpPr>
        <dsp:cNvPr id="0" name=""/>
        <dsp:cNvSpPr/>
      </dsp:nvSpPr>
      <dsp:spPr>
        <a:xfrm>
          <a:off x="135388" y="697444"/>
          <a:ext cx="246400" cy="2461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5AF006-83F2-40DA-AC87-3140B9E6EF33}">
      <dsp:nvSpPr>
        <dsp:cNvPr id="0" name=""/>
        <dsp:cNvSpPr/>
      </dsp:nvSpPr>
      <dsp:spPr>
        <a:xfrm>
          <a:off x="517177" y="596742"/>
          <a:ext cx="8871510" cy="475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28" tIns="50328" rIns="50328" bIns="5032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err="1"/>
            <a:t>Dagarna</a:t>
          </a:r>
          <a:r>
            <a:rPr lang="en-US" sz="1400" b="0" i="0" kern="1200"/>
            <a:t> </a:t>
          </a:r>
          <a:r>
            <a:rPr lang="en-US" sz="1400" b="0" i="0" kern="1200" err="1"/>
            <a:t>börjar</a:t>
          </a:r>
          <a:r>
            <a:rPr lang="en-US" sz="1400" b="0" i="0" kern="1200"/>
            <a:t> </a:t>
          </a:r>
          <a:r>
            <a:rPr lang="en-US" sz="1400" b="0" i="0" kern="1200" err="1"/>
            <a:t>alltid</a:t>
          </a:r>
          <a:r>
            <a:rPr lang="en-US" sz="1400" b="0" i="0" kern="1200"/>
            <a:t> med </a:t>
          </a:r>
          <a:r>
            <a:rPr lang="en-US" sz="1400" b="0" i="0" kern="1200" err="1"/>
            <a:t>att</a:t>
          </a:r>
          <a:r>
            <a:rPr lang="en-US" sz="1400" b="0" i="0" kern="1200"/>
            <a:t> vi </a:t>
          </a:r>
          <a:r>
            <a:rPr lang="en-US" sz="1400" b="0" i="0" kern="1200" err="1"/>
            <a:t>går</a:t>
          </a:r>
          <a:r>
            <a:rPr lang="en-US" sz="1400" b="0" i="0" kern="1200"/>
            <a:t> </a:t>
          </a:r>
          <a:r>
            <a:rPr lang="en-US" sz="1400" b="0" i="0" kern="1200" err="1"/>
            <a:t>igenom</a:t>
          </a:r>
          <a:r>
            <a:rPr lang="en-US" sz="1400" b="0" i="0" kern="1200"/>
            <a:t> </a:t>
          </a:r>
          <a:r>
            <a:rPr lang="en-US" sz="1400" b="0" i="0" kern="1200" err="1"/>
            <a:t>schemat</a:t>
          </a:r>
          <a:r>
            <a:rPr lang="en-US" sz="1400" b="0" i="0" kern="1200"/>
            <a:t> för </a:t>
          </a:r>
          <a:r>
            <a:rPr lang="en-US" sz="1400" b="0" i="0" kern="1200" err="1"/>
            <a:t>dagen</a:t>
          </a:r>
          <a:r>
            <a:rPr lang="en-US" sz="1400" b="0" i="0" kern="1200"/>
            <a:t>. Sedan </a:t>
          </a:r>
          <a:r>
            <a:rPr lang="en-US" sz="1400" b="0" i="0" kern="1200" err="1"/>
            <a:t>följer</a:t>
          </a:r>
          <a:r>
            <a:rPr lang="en-US" sz="1400" b="0" i="0" kern="1200"/>
            <a:t> </a:t>
          </a:r>
          <a:r>
            <a:rPr lang="en-US" sz="1400" b="0" i="0" kern="1200" err="1"/>
            <a:t>arbetspass</a:t>
          </a:r>
          <a:r>
            <a:rPr lang="en-US" sz="1400" b="0" i="0" kern="1200"/>
            <a:t> med </a:t>
          </a:r>
          <a:r>
            <a:rPr lang="en-US" sz="1400" b="0" i="0" kern="1200" err="1"/>
            <a:t>olika</a:t>
          </a:r>
          <a:r>
            <a:rPr lang="en-US" sz="1400" b="0" i="0" kern="1200"/>
            <a:t> </a:t>
          </a:r>
          <a:r>
            <a:rPr lang="en-US" sz="1400" b="0" i="0" kern="1200" err="1"/>
            <a:t>innehåll</a:t>
          </a:r>
          <a:r>
            <a:rPr lang="en-US" sz="1400" b="0" i="0" kern="1200"/>
            <a:t>. </a:t>
          </a:r>
          <a:endParaRPr lang="en-US" sz="1400" kern="1200"/>
        </a:p>
      </dsp:txBody>
      <dsp:txXfrm>
        <a:off x="517177" y="596742"/>
        <a:ext cx="8871510" cy="475536"/>
      </dsp:txXfrm>
    </dsp:sp>
    <dsp:sp modelId="{CBD8A500-5E7D-489B-B452-429E5B7225EE}">
      <dsp:nvSpPr>
        <dsp:cNvPr id="0" name=""/>
        <dsp:cNvSpPr/>
      </dsp:nvSpPr>
      <dsp:spPr>
        <a:xfrm>
          <a:off x="0" y="1191163"/>
          <a:ext cx="9404352" cy="4475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351CD9-1426-4392-BDEC-E586CD8D2322}">
      <dsp:nvSpPr>
        <dsp:cNvPr id="0" name=""/>
        <dsp:cNvSpPr/>
      </dsp:nvSpPr>
      <dsp:spPr>
        <a:xfrm>
          <a:off x="135388" y="1291865"/>
          <a:ext cx="246400" cy="2461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E263D0-EDAA-4A6E-BB6C-181CC18333A1}">
      <dsp:nvSpPr>
        <dsp:cNvPr id="0" name=""/>
        <dsp:cNvSpPr/>
      </dsp:nvSpPr>
      <dsp:spPr>
        <a:xfrm>
          <a:off x="517177" y="1191163"/>
          <a:ext cx="8871510" cy="475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28" tIns="50328" rIns="50328" bIns="5032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Under förmiddagarna äter vi frukt och läser bok vid ca 9.30. Därefter har vi en uterast på ca 60 min. </a:t>
          </a:r>
          <a:endParaRPr lang="en-US" sz="1400" kern="1200"/>
        </a:p>
      </dsp:txBody>
      <dsp:txXfrm>
        <a:off x="517177" y="1191163"/>
        <a:ext cx="8871510" cy="475536"/>
      </dsp:txXfrm>
    </dsp:sp>
    <dsp:sp modelId="{7765274C-A653-4287-9F47-BF520A970A58}">
      <dsp:nvSpPr>
        <dsp:cNvPr id="0" name=""/>
        <dsp:cNvSpPr/>
      </dsp:nvSpPr>
      <dsp:spPr>
        <a:xfrm>
          <a:off x="0" y="1785584"/>
          <a:ext cx="9404352" cy="4475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AA1201-C38D-474A-8593-5F3E6B6E0F9A}">
      <dsp:nvSpPr>
        <dsp:cNvPr id="0" name=""/>
        <dsp:cNvSpPr/>
      </dsp:nvSpPr>
      <dsp:spPr>
        <a:xfrm>
          <a:off x="135388" y="1886286"/>
          <a:ext cx="246400" cy="2461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024458-642D-45F7-AAAD-B78E8BA01097}">
      <dsp:nvSpPr>
        <dsp:cNvPr id="0" name=""/>
        <dsp:cNvSpPr/>
      </dsp:nvSpPr>
      <dsp:spPr>
        <a:xfrm>
          <a:off x="517177" y="1785584"/>
          <a:ext cx="8871510" cy="475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28" tIns="50328" rIns="50328" bIns="5032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 dirty="0" err="1"/>
            <a:t>När</a:t>
          </a:r>
          <a:r>
            <a:rPr lang="en-US" sz="1400" b="0" i="0" kern="1200" dirty="0"/>
            <a:t> vi sedan </a:t>
          </a:r>
          <a:r>
            <a:rPr lang="en-US" sz="1400" b="0" i="0" kern="1200" dirty="0" err="1"/>
            <a:t>kommer</a:t>
          </a:r>
          <a:r>
            <a:rPr lang="en-US" sz="1400" b="0" i="0" kern="1200" dirty="0"/>
            <a:t> in </a:t>
          </a:r>
          <a:r>
            <a:rPr lang="en-US" sz="1400" b="0" i="0" kern="1200" dirty="0" err="1"/>
            <a:t>har</a:t>
          </a:r>
          <a:r>
            <a:rPr lang="en-US" sz="1400" b="0" i="0" kern="1200" dirty="0"/>
            <a:t> vi </a:t>
          </a:r>
          <a:r>
            <a:rPr lang="en-US" sz="1400" b="0" i="0" kern="1200" dirty="0" err="1"/>
            <a:t>ett</a:t>
          </a:r>
          <a:r>
            <a:rPr lang="en-US" sz="1400" b="0" i="0" kern="1200" dirty="0"/>
            <a:t> </a:t>
          </a:r>
          <a:r>
            <a:rPr lang="en-US" sz="1400" b="0" i="0" kern="1200" dirty="0" err="1"/>
            <a:t>arbetspass</a:t>
          </a:r>
          <a:r>
            <a:rPr lang="en-US" sz="1400" b="0" i="0" kern="1200" dirty="0"/>
            <a:t> </a:t>
          </a:r>
          <a:r>
            <a:rPr lang="en-US" sz="1400" b="0" i="0" kern="1200" dirty="0" err="1"/>
            <a:t>fram</a:t>
          </a:r>
          <a:r>
            <a:rPr lang="en-US" sz="1400" b="0" i="0" kern="1200" dirty="0"/>
            <a:t> till lunch. </a:t>
          </a:r>
          <a:endParaRPr lang="en-US" sz="1400" kern="1200" dirty="0"/>
        </a:p>
      </dsp:txBody>
      <dsp:txXfrm>
        <a:off x="517177" y="1785584"/>
        <a:ext cx="8871510" cy="475536"/>
      </dsp:txXfrm>
    </dsp:sp>
    <dsp:sp modelId="{BD2A98B0-C5F2-459E-B2EF-899B75B6B344}">
      <dsp:nvSpPr>
        <dsp:cNvPr id="0" name=""/>
        <dsp:cNvSpPr/>
      </dsp:nvSpPr>
      <dsp:spPr>
        <a:xfrm>
          <a:off x="0" y="2380005"/>
          <a:ext cx="9404352" cy="4475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7F4BD2-9E1D-437A-8B43-103A11C0849B}">
      <dsp:nvSpPr>
        <dsp:cNvPr id="0" name=""/>
        <dsp:cNvSpPr/>
      </dsp:nvSpPr>
      <dsp:spPr>
        <a:xfrm>
          <a:off x="135388" y="2480707"/>
          <a:ext cx="246400" cy="24616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0154C-2C16-4ED3-A090-A1361585F5E1}">
      <dsp:nvSpPr>
        <dsp:cNvPr id="0" name=""/>
        <dsp:cNvSpPr/>
      </dsp:nvSpPr>
      <dsp:spPr>
        <a:xfrm>
          <a:off x="517177" y="2380005"/>
          <a:ext cx="8871510" cy="475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28" tIns="50328" rIns="50328" bIns="5032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Lunch äter vi ca 12.15. Vi äter sist på hela skolan för att få en så lugn matstund som möjligt. </a:t>
          </a:r>
          <a:endParaRPr lang="en-US" sz="1400" kern="1200"/>
        </a:p>
      </dsp:txBody>
      <dsp:txXfrm>
        <a:off x="517177" y="2380005"/>
        <a:ext cx="8871510" cy="475536"/>
      </dsp:txXfrm>
    </dsp:sp>
    <dsp:sp modelId="{253F7973-08A6-4D20-B184-CDFDA2D4DB40}">
      <dsp:nvSpPr>
        <dsp:cNvPr id="0" name=""/>
        <dsp:cNvSpPr/>
      </dsp:nvSpPr>
      <dsp:spPr>
        <a:xfrm>
          <a:off x="0" y="2974426"/>
          <a:ext cx="9404352" cy="4475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655C56-AF93-4C0D-B8AE-E2030875E3B7}">
      <dsp:nvSpPr>
        <dsp:cNvPr id="0" name=""/>
        <dsp:cNvSpPr/>
      </dsp:nvSpPr>
      <dsp:spPr>
        <a:xfrm>
          <a:off x="135388" y="3075128"/>
          <a:ext cx="246400" cy="24616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09355D-3D22-4DA9-A62A-0D35B212C42D}">
      <dsp:nvSpPr>
        <dsp:cNvPr id="0" name=""/>
        <dsp:cNvSpPr/>
      </dsp:nvSpPr>
      <dsp:spPr>
        <a:xfrm>
          <a:off x="517177" y="2974426"/>
          <a:ext cx="8871510" cy="475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28" tIns="50328" rIns="50328" bIns="5032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Efter lunch har vi ett kort arbetspass innan vi avslutar dagen 13.30. </a:t>
          </a:r>
          <a:endParaRPr lang="en-US" sz="1400" kern="1200"/>
        </a:p>
      </dsp:txBody>
      <dsp:txXfrm>
        <a:off x="517177" y="2974426"/>
        <a:ext cx="8871510" cy="475536"/>
      </dsp:txXfrm>
    </dsp:sp>
    <dsp:sp modelId="{098AD343-1FA3-453C-B3EF-D8237192050D}">
      <dsp:nvSpPr>
        <dsp:cNvPr id="0" name=""/>
        <dsp:cNvSpPr/>
      </dsp:nvSpPr>
      <dsp:spPr>
        <a:xfrm>
          <a:off x="0" y="3568847"/>
          <a:ext cx="9404352" cy="447564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021A76-66E1-479C-B8B9-3CC582DFF857}">
      <dsp:nvSpPr>
        <dsp:cNvPr id="0" name=""/>
        <dsp:cNvSpPr/>
      </dsp:nvSpPr>
      <dsp:spPr>
        <a:xfrm>
          <a:off x="135388" y="3669549"/>
          <a:ext cx="246400" cy="24616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0C3E18-7BC5-422B-AFA9-576BAE9C0E16}">
      <dsp:nvSpPr>
        <dsp:cNvPr id="0" name=""/>
        <dsp:cNvSpPr/>
      </dsp:nvSpPr>
      <dsp:spPr>
        <a:xfrm>
          <a:off x="517177" y="3568847"/>
          <a:ext cx="8871510" cy="475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328" tIns="50328" rIns="50328" bIns="50328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i="0" kern="1200"/>
            <a:t>En gång i veckan har vi utflykt hela förmiddagen. </a:t>
          </a:r>
          <a:endParaRPr lang="en-US" sz="1400" kern="1200"/>
        </a:p>
      </dsp:txBody>
      <dsp:txXfrm>
        <a:off x="517177" y="3568847"/>
        <a:ext cx="8871510" cy="4755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12527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50928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ch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203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med beskriv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049039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nk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4570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21083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kolum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37704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31857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087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4821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99308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6108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1827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3701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72177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16638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6060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v-SE"/>
              <a:t>Klicka här för att ändra mall för rubrikformat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4D21EDA-7A50-4DA1-8478-2A8600F5CB92}" type="datetimeFigureOut">
              <a:rPr lang="sv-SE" smtClean="0"/>
              <a:t>2023-01-19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732D4-EACB-4CDC-B5F4-2728EFD5A5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5176215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  <p:sldLayoutId id="2147483822" r:id="rId13"/>
    <p:sldLayoutId id="2147483823" r:id="rId14"/>
    <p:sldLayoutId id="2147483824" r:id="rId15"/>
    <p:sldLayoutId id="2147483825" r:id="rId16"/>
    <p:sldLayoutId id="214748382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.png"/><Relationship Id="rId7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2.pn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5.jpeg"/><Relationship Id="rId5" Type="http://schemas.openxmlformats.org/officeDocument/2006/relationships/image" Target="../media/image4.png"/><Relationship Id="rId10" Type="http://schemas.openxmlformats.org/officeDocument/2006/relationships/image" Target="../media/image44.jpeg"/><Relationship Id="rId4" Type="http://schemas.openxmlformats.org/officeDocument/2006/relationships/image" Target="../media/image3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Ewa.Hjelm@uppsala.se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.png"/><Relationship Id="rId7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380309" y="325529"/>
            <a:ext cx="9144000" cy="2387600"/>
          </a:xfrm>
        </p:spPr>
        <p:txBody>
          <a:bodyPr/>
          <a:lstStyle/>
          <a:p>
            <a:r>
              <a:rPr lang="sv-SE" dirty="0" err="1"/>
              <a:t>Sunnerstaskolans</a:t>
            </a:r>
            <a:r>
              <a:rPr lang="sv-SE" dirty="0"/>
              <a:t> förskoleklass</a:t>
            </a:r>
          </a:p>
        </p:txBody>
      </p:sp>
      <p:pic>
        <p:nvPicPr>
          <p:cNvPr id="5" name="Platshållare för innehåll 4" descr="En bild som visar inomhus, tak, bord, rum&#10;&#10;Automatiskt genererad beskrivning">
            <a:extLst>
              <a:ext uri="{FF2B5EF4-FFF2-40B4-BE49-F238E27FC236}">
                <a16:creationId xmlns:a16="http://schemas.microsoft.com/office/drawing/2014/main" id="{26034490-4F6C-40F1-8ED1-AFE8D1FD6E01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8010525" y="2862263"/>
            <a:ext cx="4181475" cy="3135312"/>
          </a:xfrm>
          <a:prstGeom prst="rect">
            <a:avLst/>
          </a:prstGeom>
        </p:spPr>
      </p:pic>
      <p:pic>
        <p:nvPicPr>
          <p:cNvPr id="6" name="Platshållare för innehåll 4" descr="En bild som visar inomhus, rum, bor, fönster&#10;&#10;Automatiskt genererad beskrivning">
            <a:extLst>
              <a:ext uri="{FF2B5EF4-FFF2-40B4-BE49-F238E27FC236}">
                <a16:creationId xmlns:a16="http://schemas.microsoft.com/office/drawing/2014/main" id="{6AB4A1AD-3CF7-4AB6-AAFE-DBAAD3735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553" y="2807340"/>
            <a:ext cx="4254047" cy="3190535"/>
          </a:xfrm>
          <a:prstGeom prst="rect">
            <a:avLst/>
          </a:prstGeom>
        </p:spPr>
      </p:pic>
      <p:sp>
        <p:nvSpPr>
          <p:cNvPr id="7" name="textruta 6"/>
          <p:cNvSpPr txBox="1"/>
          <p:nvPr/>
        </p:nvSpPr>
        <p:spPr>
          <a:xfrm>
            <a:off x="7545977" y="6146708"/>
            <a:ext cx="3122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TJÄDERNS KLASSRUM</a:t>
            </a:r>
          </a:p>
        </p:txBody>
      </p:sp>
    </p:spTree>
    <p:extLst>
      <p:ext uri="{BB962C8B-B14F-4D97-AF65-F5344CB8AC3E}">
        <p14:creationId xmlns:p14="http://schemas.microsoft.com/office/powerpoint/2010/main" val="3360153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9" name="Picture 15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35458" y="4542502"/>
            <a:ext cx="9186063" cy="1189985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/>
              <a:t>        KLASSRUM MÅSEN OCH SVANEN</a:t>
            </a:r>
          </a:p>
        </p:txBody>
      </p:sp>
      <p:pic>
        <p:nvPicPr>
          <p:cNvPr id="4" name="Platshållare för innehåll 4" descr="En bild som visar tak, inomhus, bord, rum&#10;&#10;Automatiskt genererad beskrivning">
            <a:extLst>
              <a:ext uri="{FF2B5EF4-FFF2-40B4-BE49-F238E27FC236}">
                <a16:creationId xmlns:a16="http://schemas.microsoft.com/office/drawing/2014/main" id="{A52FAD27-1B06-40C1-9C5D-B27BEF733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2643" r="-3" b="11620"/>
          <a:stretch/>
        </p:blipFill>
        <p:spPr>
          <a:xfrm>
            <a:off x="635459" y="640080"/>
            <a:ext cx="5602986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latshållare för innehåll 4" descr="En bild som visar inomhus, tak, kök, bord&#10;&#10;Automatiskt genererad beskrivning">
            <a:extLst>
              <a:ext uri="{FF2B5EF4-FFF2-40B4-BE49-F238E27FC236}">
                <a16:creationId xmlns:a16="http://schemas.microsoft.com/office/drawing/2014/main" id="{61615943-C5A0-456A-AA85-26FB94CDB0B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773" r="18776" b="-1"/>
          <a:stretch/>
        </p:blipFill>
        <p:spPr>
          <a:xfrm>
            <a:off x="6389320" y="640080"/>
            <a:ext cx="3432201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92853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VI ARBETAR MED MATEMATIK OCH MÅLAR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93" y="2060757"/>
            <a:ext cx="2700149" cy="4351338"/>
          </a:xfrm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92" y="2001860"/>
            <a:ext cx="3894562" cy="441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68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F7302AF-86B9-441B-8D24-AC382E2A43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A2A6C2-D371-4C6B-B50F-CC71C6D0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5F07A6A6-E44B-411E-AA18-65E4811366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CC3468F-5EED-42B0-8507-F30360E1D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91711EE-029D-453C-9AE9-E87829F1D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5A8E14-301B-40C0-A174-D2232EF95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210623" y="1447800"/>
            <a:ext cx="3333676" cy="309698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/>
              <a:t>ARBETSMATERIAL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219ABE2-5CAE-4E98-81F0-DAA4761522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6914" y="639905"/>
            <a:ext cx="6915664" cy="55781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latshållare för innehåll 4">
            <a:extLst>
              <a:ext uri="{FF2B5EF4-FFF2-40B4-BE49-F238E27FC236}">
                <a16:creationId xmlns:a16="http://schemas.microsoft.com/office/drawing/2014/main" id="{5DD0A736-449D-4193-B20E-6DA12A04E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92" y="1403981"/>
            <a:ext cx="3039745" cy="4052992"/>
          </a:xfrm>
          <a:prstGeom prst="rect">
            <a:avLst/>
          </a:prstGeom>
          <a:effectLst/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CA49FD1F-79E6-4ECB-BE97-EC846045AD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71198" y="627274"/>
            <a:ext cx="2279809" cy="3039745"/>
          </a:xfrm>
          <a:prstGeom prst="rect">
            <a:avLst/>
          </a:prstGeom>
          <a:effectLst/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D4AF874E-4029-4ED2-AA92-3B442274CBB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0"/>
          <a:stretch/>
        </p:blipFill>
        <p:spPr>
          <a:xfrm>
            <a:off x="4191230" y="3720269"/>
            <a:ext cx="3039745" cy="198708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510794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tshållare för innehåll 4" descr="En bild som visar inomhus, rum, bor, bord&#10;&#10;Automatiskt genererad beskrivning">
            <a:extLst>
              <a:ext uri="{FF2B5EF4-FFF2-40B4-BE49-F238E27FC236}">
                <a16:creationId xmlns:a16="http://schemas.microsoft.com/office/drawing/2014/main" id="{DCF760A8-5847-4C50-85FC-AEBD8F7538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4656" y="1833169"/>
            <a:ext cx="4887595" cy="3665696"/>
          </a:xfrm>
          <a:prstGeom prst="rect">
            <a:avLst/>
          </a:prstGeom>
        </p:spPr>
      </p:pic>
      <p:pic>
        <p:nvPicPr>
          <p:cNvPr id="8" name="Platshållare för innehåll 4" descr="En bild som visar inomhus, golv, tak, bord&#10;&#10;Automatiskt genererad beskrivning">
            <a:extLst>
              <a:ext uri="{FF2B5EF4-FFF2-40B4-BE49-F238E27FC236}">
                <a16:creationId xmlns:a16="http://schemas.microsoft.com/office/drawing/2014/main" id="{8B00C5C7-74BC-47DC-B3F0-3EC17B9BF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07" y="1833169"/>
            <a:ext cx="4770030" cy="3577523"/>
          </a:xfrm>
          <a:prstGeom prst="rect">
            <a:avLst/>
          </a:prstGeom>
        </p:spPr>
      </p:pic>
      <p:sp>
        <p:nvSpPr>
          <p:cNvPr id="4" name="textruta 3"/>
          <p:cNvSpPr txBox="1"/>
          <p:nvPr/>
        </p:nvSpPr>
        <p:spPr>
          <a:xfrm>
            <a:off x="838200" y="5839097"/>
            <a:ext cx="4504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UGGLANS KLASSRUM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7720149" y="5839097"/>
            <a:ext cx="3252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PICASSO KONSTVERK PÅ SVANEN</a:t>
            </a:r>
          </a:p>
        </p:txBody>
      </p:sp>
    </p:spTree>
    <p:extLst>
      <p:ext uri="{BB962C8B-B14F-4D97-AF65-F5344CB8AC3E}">
        <p14:creationId xmlns:p14="http://schemas.microsoft.com/office/powerpoint/2010/main" val="3674727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554030" y="1525771"/>
            <a:ext cx="3342459" cy="332958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900" dirty="0"/>
              <a:t>VI SOM ARBETAR I FÖRSKOLEKLASS 2021/22</a:t>
            </a:r>
          </a:p>
        </p:txBody>
      </p:sp>
      <p:grpSp>
        <p:nvGrpSpPr>
          <p:cNvPr id="49" name="Grupp 48">
            <a:extLst>
              <a:ext uri="{FF2B5EF4-FFF2-40B4-BE49-F238E27FC236}">
                <a16:creationId xmlns:a16="http://schemas.microsoft.com/office/drawing/2014/main" id="{E7D74DEA-D5D7-4291-A510-0F1014686D6E}"/>
              </a:ext>
            </a:extLst>
          </p:cNvPr>
          <p:cNvGrpSpPr/>
          <p:nvPr/>
        </p:nvGrpSpPr>
        <p:grpSpPr>
          <a:xfrm>
            <a:off x="295511" y="686190"/>
            <a:ext cx="8079106" cy="5409810"/>
            <a:chOff x="804160" y="172799"/>
            <a:chExt cx="8079106" cy="5409810"/>
          </a:xfrm>
        </p:grpSpPr>
        <p:pic>
          <p:nvPicPr>
            <p:cNvPr id="30" name="Bildobjekt 29" descr="En bild som visar text&#10;&#10;Automatiskt genererad beskrivning">
              <a:extLst>
                <a:ext uri="{FF2B5EF4-FFF2-40B4-BE49-F238E27FC236}">
                  <a16:creationId xmlns:a16="http://schemas.microsoft.com/office/drawing/2014/main" id="{865B045C-7F32-4882-B5ED-780D6ECBDD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9" t="9851" r="10835" b="8013"/>
            <a:stretch/>
          </p:blipFill>
          <p:spPr>
            <a:xfrm rot="5400000">
              <a:off x="6672175" y="3348354"/>
              <a:ext cx="2561775" cy="1860407"/>
            </a:xfrm>
            <a:prstGeom prst="rect">
              <a:avLst/>
            </a:prstGeom>
          </p:spPr>
        </p:pic>
        <p:pic>
          <p:nvPicPr>
            <p:cNvPr id="34" name="Bildobjekt 33" descr="En bild som visar text&#10;&#10;Automatiskt genererad beskrivning">
              <a:extLst>
                <a:ext uri="{FF2B5EF4-FFF2-40B4-BE49-F238E27FC236}">
                  <a16:creationId xmlns:a16="http://schemas.microsoft.com/office/drawing/2014/main" id="{A897DB17-0447-4AFF-898F-CC551563AA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3" t="13602" r="16419" b="10604"/>
            <a:stretch/>
          </p:blipFill>
          <p:spPr>
            <a:xfrm rot="5400000">
              <a:off x="4622337" y="3344827"/>
              <a:ext cx="2561776" cy="1867468"/>
            </a:xfrm>
            <a:prstGeom prst="rect">
              <a:avLst/>
            </a:prstGeom>
          </p:spPr>
        </p:pic>
        <p:pic>
          <p:nvPicPr>
            <p:cNvPr id="38" name="Bildobjekt 37" descr="En bild som visar text&#10;&#10;Automatiskt genererad beskrivning">
              <a:extLst>
                <a:ext uri="{FF2B5EF4-FFF2-40B4-BE49-F238E27FC236}">
                  <a16:creationId xmlns:a16="http://schemas.microsoft.com/office/drawing/2014/main" id="{893A97FA-FCDC-463E-856A-FFEE10D11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15" r="10894"/>
            <a:stretch/>
          </p:blipFill>
          <p:spPr>
            <a:xfrm rot="5400000">
              <a:off x="2526066" y="3285776"/>
              <a:ext cx="2561776" cy="1985565"/>
            </a:xfrm>
            <a:prstGeom prst="rect">
              <a:avLst/>
            </a:prstGeom>
          </p:spPr>
        </p:pic>
        <p:pic>
          <p:nvPicPr>
            <p:cNvPr id="40" name="Bildobjekt 39">
              <a:extLst>
                <a:ext uri="{FF2B5EF4-FFF2-40B4-BE49-F238E27FC236}">
                  <a16:creationId xmlns:a16="http://schemas.microsoft.com/office/drawing/2014/main" id="{1E727DCB-132B-451D-8CBF-EAA870A7F0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83" t="8265" r="9298" b="9512"/>
            <a:stretch/>
          </p:blipFill>
          <p:spPr>
            <a:xfrm rot="5400000">
              <a:off x="443829" y="3369627"/>
              <a:ext cx="2582869" cy="1843095"/>
            </a:xfrm>
            <a:prstGeom prst="rect">
              <a:avLst/>
            </a:prstGeom>
          </p:spPr>
        </p:pic>
        <p:pic>
          <p:nvPicPr>
            <p:cNvPr id="42" name="Bildobjekt 41" descr="En bild som visar text&#10;&#10;Automatiskt genererad beskrivning">
              <a:extLst>
                <a:ext uri="{FF2B5EF4-FFF2-40B4-BE49-F238E27FC236}">
                  <a16:creationId xmlns:a16="http://schemas.microsoft.com/office/drawing/2014/main" id="{7C3364D7-72C2-4B8B-9E38-ABFF2A4E99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94" r="10802" b="3247"/>
            <a:stretch/>
          </p:blipFill>
          <p:spPr>
            <a:xfrm rot="5400000">
              <a:off x="6640052" y="576249"/>
              <a:ext cx="2619527" cy="1866900"/>
            </a:xfrm>
            <a:prstGeom prst="rect">
              <a:avLst/>
            </a:prstGeom>
          </p:spPr>
        </p:pic>
        <p:pic>
          <p:nvPicPr>
            <p:cNvPr id="44" name="Bildobjekt 43" descr="En bild som visar text&#10;&#10;Automatiskt genererad beskrivning">
              <a:extLst>
                <a:ext uri="{FF2B5EF4-FFF2-40B4-BE49-F238E27FC236}">
                  <a16:creationId xmlns:a16="http://schemas.microsoft.com/office/drawing/2014/main" id="{080C439B-2641-4643-9EA1-B45193BC13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49" r="12398" b="8331"/>
            <a:stretch/>
          </p:blipFill>
          <p:spPr>
            <a:xfrm rot="5400000">
              <a:off x="2453683" y="536734"/>
              <a:ext cx="2674871" cy="1947001"/>
            </a:xfrm>
            <a:prstGeom prst="rect">
              <a:avLst/>
            </a:prstGeom>
          </p:spPr>
        </p:pic>
        <p:pic>
          <p:nvPicPr>
            <p:cNvPr id="46" name="Bildobjekt 45" descr="En bild som visar text&#10;&#10;Automatiskt genererad beskrivning">
              <a:extLst>
                <a:ext uri="{FF2B5EF4-FFF2-40B4-BE49-F238E27FC236}">
                  <a16:creationId xmlns:a16="http://schemas.microsoft.com/office/drawing/2014/main" id="{04C60430-8B5F-4D14-B556-54B20D81E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26" r="9050" b="6292"/>
            <a:stretch/>
          </p:blipFill>
          <p:spPr>
            <a:xfrm rot="5400000">
              <a:off x="412844" y="564116"/>
              <a:ext cx="2644840" cy="1862207"/>
            </a:xfrm>
            <a:prstGeom prst="rect">
              <a:avLst/>
            </a:prstGeom>
          </p:spPr>
        </p:pic>
        <p:pic>
          <p:nvPicPr>
            <p:cNvPr id="48" name="Bildobjekt 47">
              <a:extLst>
                <a:ext uri="{FF2B5EF4-FFF2-40B4-BE49-F238E27FC236}">
                  <a16:creationId xmlns:a16="http://schemas.microsoft.com/office/drawing/2014/main" id="{0062A50E-CF6F-4459-991A-AA88CDAF90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8" t="7915" r="9160" b="7065"/>
            <a:stretch/>
          </p:blipFill>
          <p:spPr>
            <a:xfrm rot="5400000">
              <a:off x="4552834" y="524655"/>
              <a:ext cx="2673799" cy="1970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0184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4" descr="En bild som visar utomhus, himmel, mark, träd&#10;&#10;Automatiskt genererad beskrivning">
            <a:extLst>
              <a:ext uri="{FF2B5EF4-FFF2-40B4-BE49-F238E27FC236}">
                <a16:creationId xmlns:a16="http://schemas.microsoft.com/office/drawing/2014/main" id="{582C8EBD-3B4A-49D8-8DC1-AE4D9FC344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9091" t="334" b="3148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491932" y="1447800"/>
            <a:ext cx="6557921" cy="4800599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v-SE" sz="1800"/>
              <a:t>Sunnerstaskolan är en F-5 skola med ca 600 elever. </a:t>
            </a:r>
            <a:br>
              <a:rPr lang="sv-SE" sz="1800"/>
            </a:br>
            <a:r>
              <a:rPr lang="sv-SE" sz="1800"/>
              <a:t>På skolan finns det 4 förskoleklasser.</a:t>
            </a:r>
          </a:p>
          <a:p>
            <a:pPr marL="0" indent="0">
              <a:buNone/>
            </a:pPr>
            <a:r>
              <a:rPr lang="sv-SE" sz="1800"/>
              <a:t>I varje klass arbetar 2 utbildade lärare.</a:t>
            </a:r>
          </a:p>
          <a:p>
            <a:pPr marL="0" indent="0">
              <a:buNone/>
            </a:pPr>
            <a:r>
              <a:rPr lang="sv-SE" sz="1800"/>
              <a:t>Skolan är belägen i södra Uppsala med närhet till friluftsområden. </a:t>
            </a:r>
          </a:p>
        </p:txBody>
      </p:sp>
    </p:spTree>
    <p:extLst>
      <p:ext uri="{BB962C8B-B14F-4D97-AF65-F5344CB8AC3E}">
        <p14:creationId xmlns:p14="http://schemas.microsoft.com/office/powerpoint/2010/main" val="3568219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285608" y="452718"/>
            <a:ext cx="4765226" cy="1400530"/>
          </a:xfrm>
        </p:spPr>
        <p:txBody>
          <a:bodyPr>
            <a:normAutofit/>
          </a:bodyPr>
          <a:lstStyle/>
          <a:p>
            <a:r>
              <a:rPr lang="sv-SE" dirty="0"/>
              <a:t>Undervisning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285608" y="2052918"/>
            <a:ext cx="4764245" cy="4195481"/>
          </a:xfrm>
        </p:spPr>
        <p:txBody>
          <a:bodyPr>
            <a:normAutofit fontScale="92500" lnSpcReduction="20000"/>
          </a:bodyPr>
          <a:lstStyle/>
          <a:p>
            <a:r>
              <a:rPr lang="sv-SE" sz="1900" dirty="0"/>
              <a:t>Vi vill att vår undervisning ska vara utvecklande, lustfylld, utmanande och rolig. Därför arbetar vi tematiskt vilket också gör eleverna delaktiga i sin skoldag. Eleverna får vara med att rösta fram tema och vi lärare utformar sedan temat utifrån förmågor som utvecklar barnen i enlighet med läroplanen. </a:t>
            </a:r>
          </a:p>
          <a:p>
            <a:r>
              <a:rPr lang="sv-SE" sz="1900" dirty="0"/>
              <a:t>Vi arbetar med </a:t>
            </a:r>
            <a:r>
              <a:rPr lang="sv-SE" sz="1900" dirty="0" err="1"/>
              <a:t>Koopertavit</a:t>
            </a:r>
            <a:r>
              <a:rPr lang="sv-SE" sz="1900"/>
              <a:t> Lärande</a:t>
            </a:r>
            <a:r>
              <a:rPr lang="sv-SE" sz="1900" dirty="0"/>
              <a:t>. Vilket innebär mycket samarbete och att barnen lär sig av varandra. </a:t>
            </a:r>
          </a:p>
          <a:p>
            <a:r>
              <a:rPr lang="sv-SE" sz="1900" dirty="0"/>
              <a:t>Vi arbetar med läs och skrivinlärning utifrån </a:t>
            </a:r>
            <a:r>
              <a:rPr lang="sv-SE" sz="1900" dirty="0" err="1"/>
              <a:t>Bornholmsmodellen</a:t>
            </a:r>
            <a:r>
              <a:rPr lang="sv-SE" sz="1900" dirty="0"/>
              <a:t>.</a:t>
            </a:r>
          </a:p>
          <a:p>
            <a:r>
              <a:rPr lang="sv-SE" sz="1900" dirty="0"/>
              <a:t>Inom matematiken utgår vi från arbetsmaterialet NCM matematik.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AEC8D4E4-36EC-47CA-A317-7CA5E2CD45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355"/>
          <a:stretch/>
        </p:blipFill>
        <p:spPr>
          <a:xfrm>
            <a:off x="-1" y="10"/>
            <a:ext cx="4634681" cy="3428990"/>
          </a:xfrm>
          <a:prstGeom prst="rect">
            <a:avLst/>
          </a:prstGeom>
        </p:spPr>
      </p:pic>
      <p:pic>
        <p:nvPicPr>
          <p:cNvPr id="4" name="Platshållare för innehåll 4" descr="En bild som visar många, rum&#10;&#10;Automatiskt genererad beskrivning">
            <a:extLst>
              <a:ext uri="{FF2B5EF4-FFF2-40B4-BE49-F238E27FC236}">
                <a16:creationId xmlns:a16="http://schemas.microsoft.com/office/drawing/2014/main" id="{918549AB-57E6-41DE-BDFA-B1E0A602F7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368"/>
          <a:stretch/>
        </p:blipFill>
        <p:spPr>
          <a:xfrm>
            <a:off x="3222" y="3429001"/>
            <a:ext cx="4634681" cy="3428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806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dirty="0"/>
              <a:t>En vecka i förskoleklass</a:t>
            </a:r>
          </a:p>
        </p:txBody>
      </p:sp>
      <p:graphicFrame>
        <p:nvGraphicFramePr>
          <p:cNvPr id="7" name="Platshållare för innehåll 2">
            <a:extLst>
              <a:ext uri="{FF2B5EF4-FFF2-40B4-BE49-F238E27FC236}">
                <a16:creationId xmlns:a16="http://schemas.microsoft.com/office/drawing/2014/main" id="{41CEB755-7712-D1AA-E1DF-048CBAD3E8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966030"/>
              </p:ext>
            </p:extLst>
          </p:nvPr>
        </p:nvGraphicFramePr>
        <p:xfrm>
          <a:off x="646111" y="2237362"/>
          <a:ext cx="9404352" cy="4046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72249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Fritids för förskoleklass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Skolans fritids-öppettider är 7.30-17.30. </a:t>
            </a:r>
          </a:p>
          <a:p>
            <a:r>
              <a:rPr lang="sv-SE" dirty="0"/>
              <a:t>Förskoleklassens hus öppnar 8.00 och stänger 16.30. </a:t>
            </a:r>
          </a:p>
          <a:p>
            <a:r>
              <a:rPr lang="sv-SE" dirty="0"/>
              <a:t>Fritids före 8.00 och efter 16.30 är gemensamt med fritids för äldre årskurserna och är beläget i en annan byggnad. </a:t>
            </a:r>
          </a:p>
          <a:p>
            <a:r>
              <a:rPr lang="sv-SE" dirty="0"/>
              <a:t>Vi lärare i förskoleklass är ansvariga för fritidsverksamheten mellan 8.00 – 16.30. </a:t>
            </a:r>
          </a:p>
          <a:p>
            <a:r>
              <a:rPr lang="sv-SE" dirty="0"/>
              <a:t>Mellan de fyra klasser som finns sker ett närmare samarbete mellan två under fritids. </a:t>
            </a:r>
            <a:r>
              <a:rPr lang="sv-SE" dirty="0" err="1"/>
              <a:t>Svanen+Måsen</a:t>
            </a:r>
            <a:r>
              <a:rPr lang="sv-SE" dirty="0"/>
              <a:t> och </a:t>
            </a:r>
            <a:r>
              <a:rPr lang="sv-SE" dirty="0" err="1"/>
              <a:t>Tjäder+Ugglan</a:t>
            </a:r>
            <a:r>
              <a:rPr lang="sv-S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992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742108" y="629266"/>
            <a:ext cx="3307744" cy="16419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sz="3600"/>
              <a:t>Trygghet och socialt samspel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" r="14403" b="2"/>
          <a:stretch/>
        </p:blipFill>
        <p:spPr>
          <a:xfrm rot="5400000">
            <a:off x="-381798" y="381796"/>
            <a:ext cx="6858000" cy="6094407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742108" y="2438400"/>
            <a:ext cx="3307744" cy="380999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v-SE" sz="1900"/>
              <a:t>Vi vill att alla ska känna sig trygga i </a:t>
            </a:r>
            <a:br>
              <a:rPr lang="sv-SE" sz="1900"/>
            </a:br>
            <a:r>
              <a:rPr lang="sv-SE" sz="1900"/>
              <a:t>förskoleklasserna. Att man ska lära känna </a:t>
            </a:r>
            <a:br>
              <a:rPr lang="sv-SE" sz="1900"/>
            </a:br>
            <a:r>
              <a:rPr lang="sv-SE" sz="1900"/>
              <a:t>varandra samt fungera bra i gruppen och få </a:t>
            </a:r>
            <a:br>
              <a:rPr lang="sv-SE" sz="1900"/>
            </a:br>
            <a:r>
              <a:rPr lang="sv-SE" sz="1900"/>
              <a:t>nya vänner. För att eleverna ska utveckla detta </a:t>
            </a:r>
            <a:br>
              <a:rPr lang="sv-SE" sz="1900"/>
            </a:br>
            <a:r>
              <a:rPr lang="sv-SE" sz="1900"/>
              <a:t>lägger vi mycket tid på gruppstärkande lekar,</a:t>
            </a:r>
            <a:br>
              <a:rPr lang="sv-SE" sz="1900"/>
            </a:br>
            <a:r>
              <a:rPr lang="sv-SE" sz="1900"/>
              <a:t>tema värdegrund och samarbetsövningar. </a:t>
            </a:r>
          </a:p>
        </p:txBody>
      </p:sp>
    </p:spTree>
    <p:extLst>
      <p:ext uri="{BB962C8B-B14F-4D97-AF65-F5344CB8AC3E}">
        <p14:creationId xmlns:p14="http://schemas.microsoft.com/office/powerpoint/2010/main" val="1437174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52BEFF1-896C-45B1-B02C-96A6A1BC38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36">
            <a:extLst>
              <a:ext uri="{FF2B5EF4-FFF2-40B4-BE49-F238E27FC236}">
                <a16:creationId xmlns:a16="http://schemas.microsoft.com/office/drawing/2014/main" id="{BB237A14-61B1-4C00-A670-5D8D68A866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644637" y="0"/>
            <a:ext cx="559472" cy="3709642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8F259-6F54-47A3-8D13-1603D786A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990911" cy="6858001"/>
          </a:xfrm>
          <a:custGeom>
            <a:avLst/>
            <a:gdLst>
              <a:gd name="connsiteX0" fmla="*/ 3646196 w 4990911"/>
              <a:gd name="connsiteY0" fmla="*/ 0 h 6858001"/>
              <a:gd name="connsiteX1" fmla="*/ 4989734 w 4990911"/>
              <a:gd name="connsiteY1" fmla="*/ 0 h 6858001"/>
              <a:gd name="connsiteX2" fmla="*/ 4964689 w 4990911"/>
              <a:gd name="connsiteY2" fmla="*/ 155677 h 6858001"/>
              <a:gd name="connsiteX3" fmla="*/ 4940820 w 4990911"/>
              <a:gd name="connsiteY3" fmla="*/ 310668 h 6858001"/>
              <a:gd name="connsiteX4" fmla="*/ 4917456 w 4990911"/>
              <a:gd name="connsiteY4" fmla="*/ 466344 h 6858001"/>
              <a:gd name="connsiteX5" fmla="*/ 4897453 w 4990911"/>
              <a:gd name="connsiteY5" fmla="*/ 622707 h 6858001"/>
              <a:gd name="connsiteX6" fmla="*/ 4877282 w 4990911"/>
              <a:gd name="connsiteY6" fmla="*/ 778383 h 6858001"/>
              <a:gd name="connsiteX7" fmla="*/ 4858456 w 4990911"/>
              <a:gd name="connsiteY7" fmla="*/ 934746 h 6858001"/>
              <a:gd name="connsiteX8" fmla="*/ 4842320 w 4990911"/>
              <a:gd name="connsiteY8" fmla="*/ 1089051 h 6858001"/>
              <a:gd name="connsiteX9" fmla="*/ 4827024 w 4990911"/>
              <a:gd name="connsiteY9" fmla="*/ 1245413 h 6858001"/>
              <a:gd name="connsiteX10" fmla="*/ 4813072 w 4990911"/>
              <a:gd name="connsiteY10" fmla="*/ 1401090 h 6858001"/>
              <a:gd name="connsiteX11" fmla="*/ 4800970 w 4990911"/>
              <a:gd name="connsiteY11" fmla="*/ 1554023 h 6858001"/>
              <a:gd name="connsiteX12" fmla="*/ 4788867 w 4990911"/>
              <a:gd name="connsiteY12" fmla="*/ 1709014 h 6858001"/>
              <a:gd name="connsiteX13" fmla="*/ 4778782 w 4990911"/>
              <a:gd name="connsiteY13" fmla="*/ 1861947 h 6858001"/>
              <a:gd name="connsiteX14" fmla="*/ 4770882 w 4990911"/>
              <a:gd name="connsiteY14" fmla="*/ 2014881 h 6858001"/>
              <a:gd name="connsiteX15" fmla="*/ 4762645 w 4990911"/>
              <a:gd name="connsiteY15" fmla="*/ 2167128 h 6858001"/>
              <a:gd name="connsiteX16" fmla="*/ 4755754 w 4990911"/>
              <a:gd name="connsiteY16" fmla="*/ 2318004 h 6858001"/>
              <a:gd name="connsiteX17" fmla="*/ 4750879 w 4990911"/>
              <a:gd name="connsiteY17" fmla="*/ 2467509 h 6858001"/>
              <a:gd name="connsiteX18" fmla="*/ 4746677 w 4990911"/>
              <a:gd name="connsiteY18" fmla="*/ 2617013 h 6858001"/>
              <a:gd name="connsiteX19" fmla="*/ 4742643 w 4990911"/>
              <a:gd name="connsiteY19" fmla="*/ 2765146 h 6858001"/>
              <a:gd name="connsiteX20" fmla="*/ 4740794 w 4990911"/>
              <a:gd name="connsiteY20" fmla="*/ 2911221 h 6858001"/>
              <a:gd name="connsiteX21" fmla="*/ 4738777 w 4990911"/>
              <a:gd name="connsiteY21" fmla="*/ 3057297 h 6858001"/>
              <a:gd name="connsiteX22" fmla="*/ 4737768 w 4990911"/>
              <a:gd name="connsiteY22" fmla="*/ 3201315 h 6858001"/>
              <a:gd name="connsiteX23" fmla="*/ 4738777 w 4990911"/>
              <a:gd name="connsiteY23" fmla="*/ 3343961 h 6858001"/>
              <a:gd name="connsiteX24" fmla="*/ 4738777 w 4990911"/>
              <a:gd name="connsiteY24" fmla="*/ 3485236 h 6858001"/>
              <a:gd name="connsiteX25" fmla="*/ 4740794 w 4990911"/>
              <a:gd name="connsiteY25" fmla="*/ 3625139 h 6858001"/>
              <a:gd name="connsiteX26" fmla="*/ 4743819 w 4990911"/>
              <a:gd name="connsiteY26" fmla="*/ 3762299 h 6858001"/>
              <a:gd name="connsiteX27" fmla="*/ 4746677 w 4990911"/>
              <a:gd name="connsiteY27" fmla="*/ 3898087 h 6858001"/>
              <a:gd name="connsiteX28" fmla="*/ 4749871 w 4990911"/>
              <a:gd name="connsiteY28" fmla="*/ 4031133 h 6858001"/>
              <a:gd name="connsiteX29" fmla="*/ 4754745 w 4990911"/>
              <a:gd name="connsiteY29" fmla="*/ 4163492 h 6858001"/>
              <a:gd name="connsiteX30" fmla="*/ 4759956 w 4990911"/>
              <a:gd name="connsiteY30" fmla="*/ 4293793 h 6858001"/>
              <a:gd name="connsiteX31" fmla="*/ 4764662 w 4990911"/>
              <a:gd name="connsiteY31" fmla="*/ 4421352 h 6858001"/>
              <a:gd name="connsiteX32" fmla="*/ 4777942 w 4990911"/>
              <a:gd name="connsiteY32" fmla="*/ 4670298 h 6858001"/>
              <a:gd name="connsiteX33" fmla="*/ 4792061 w 4990911"/>
              <a:gd name="connsiteY33" fmla="*/ 4908956 h 6858001"/>
              <a:gd name="connsiteX34" fmla="*/ 4806853 w 4990911"/>
              <a:gd name="connsiteY34" fmla="*/ 5138013 h 6858001"/>
              <a:gd name="connsiteX35" fmla="*/ 4823158 w 4990911"/>
              <a:gd name="connsiteY35" fmla="*/ 5354726 h 6858001"/>
              <a:gd name="connsiteX36" fmla="*/ 4840135 w 4990911"/>
              <a:gd name="connsiteY36" fmla="*/ 5561838 h 6858001"/>
              <a:gd name="connsiteX37" fmla="*/ 4858456 w 4990911"/>
              <a:gd name="connsiteY37" fmla="*/ 5753862 h 6858001"/>
              <a:gd name="connsiteX38" fmla="*/ 4876442 w 4990911"/>
              <a:gd name="connsiteY38" fmla="*/ 5934227 h 6858001"/>
              <a:gd name="connsiteX39" fmla="*/ 4894427 w 4990911"/>
              <a:gd name="connsiteY39" fmla="*/ 6100191 h 6858001"/>
              <a:gd name="connsiteX40" fmla="*/ 4911404 w 4990911"/>
              <a:gd name="connsiteY40" fmla="*/ 6252438 h 6858001"/>
              <a:gd name="connsiteX41" fmla="*/ 4927541 w 4990911"/>
              <a:gd name="connsiteY41" fmla="*/ 6387541 h 6858001"/>
              <a:gd name="connsiteX42" fmla="*/ 4942837 w 4990911"/>
              <a:gd name="connsiteY42" fmla="*/ 6509613 h 6858001"/>
              <a:gd name="connsiteX43" fmla="*/ 4955612 w 4990911"/>
              <a:gd name="connsiteY43" fmla="*/ 6612483 h 6858001"/>
              <a:gd name="connsiteX44" fmla="*/ 4967714 w 4990911"/>
              <a:gd name="connsiteY44" fmla="*/ 6698894 h 6858001"/>
              <a:gd name="connsiteX45" fmla="*/ 4985028 w 4990911"/>
              <a:gd name="connsiteY45" fmla="*/ 6817538 h 6858001"/>
              <a:gd name="connsiteX46" fmla="*/ 4990911 w 4990911"/>
              <a:gd name="connsiteY46" fmla="*/ 6858000 h 6858001"/>
              <a:gd name="connsiteX47" fmla="*/ 4085557 w 4990911"/>
              <a:gd name="connsiteY47" fmla="*/ 6858000 h 6858001"/>
              <a:gd name="connsiteX48" fmla="*/ 4085557 w 4990911"/>
              <a:gd name="connsiteY48" fmla="*/ 6858001 h 6858001"/>
              <a:gd name="connsiteX49" fmla="*/ 0 w 4990911"/>
              <a:gd name="connsiteY49" fmla="*/ 6858001 h 6858001"/>
              <a:gd name="connsiteX50" fmla="*/ 0 w 4990911"/>
              <a:gd name="connsiteY50" fmla="*/ 1 h 6858001"/>
              <a:gd name="connsiteX51" fmla="*/ 3646196 w 4990911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90911" h="6858001">
                <a:moveTo>
                  <a:pt x="3646196" y="0"/>
                </a:moveTo>
                <a:lnTo>
                  <a:pt x="4989734" y="0"/>
                </a:lnTo>
                <a:lnTo>
                  <a:pt x="4964689" y="155677"/>
                </a:lnTo>
                <a:lnTo>
                  <a:pt x="4940820" y="310668"/>
                </a:lnTo>
                <a:lnTo>
                  <a:pt x="4917456" y="466344"/>
                </a:lnTo>
                <a:lnTo>
                  <a:pt x="4897453" y="622707"/>
                </a:lnTo>
                <a:lnTo>
                  <a:pt x="4877282" y="778383"/>
                </a:lnTo>
                <a:lnTo>
                  <a:pt x="4858456" y="934746"/>
                </a:lnTo>
                <a:lnTo>
                  <a:pt x="4842320" y="1089051"/>
                </a:lnTo>
                <a:lnTo>
                  <a:pt x="4827024" y="1245413"/>
                </a:lnTo>
                <a:lnTo>
                  <a:pt x="4813072" y="1401090"/>
                </a:lnTo>
                <a:lnTo>
                  <a:pt x="4800970" y="1554023"/>
                </a:lnTo>
                <a:lnTo>
                  <a:pt x="4788867" y="1709014"/>
                </a:lnTo>
                <a:lnTo>
                  <a:pt x="4778782" y="1861947"/>
                </a:lnTo>
                <a:lnTo>
                  <a:pt x="4770882" y="2014881"/>
                </a:lnTo>
                <a:lnTo>
                  <a:pt x="4762645" y="2167128"/>
                </a:lnTo>
                <a:lnTo>
                  <a:pt x="4755754" y="2318004"/>
                </a:lnTo>
                <a:lnTo>
                  <a:pt x="4750879" y="2467509"/>
                </a:lnTo>
                <a:lnTo>
                  <a:pt x="4746677" y="2617013"/>
                </a:lnTo>
                <a:lnTo>
                  <a:pt x="4742643" y="2765146"/>
                </a:lnTo>
                <a:lnTo>
                  <a:pt x="4740794" y="2911221"/>
                </a:lnTo>
                <a:lnTo>
                  <a:pt x="4738777" y="3057297"/>
                </a:lnTo>
                <a:lnTo>
                  <a:pt x="4737768" y="3201315"/>
                </a:lnTo>
                <a:lnTo>
                  <a:pt x="4738777" y="3343961"/>
                </a:lnTo>
                <a:lnTo>
                  <a:pt x="4738777" y="3485236"/>
                </a:lnTo>
                <a:lnTo>
                  <a:pt x="4740794" y="3625139"/>
                </a:lnTo>
                <a:lnTo>
                  <a:pt x="4743819" y="3762299"/>
                </a:lnTo>
                <a:lnTo>
                  <a:pt x="4746677" y="3898087"/>
                </a:lnTo>
                <a:lnTo>
                  <a:pt x="4749871" y="4031133"/>
                </a:lnTo>
                <a:lnTo>
                  <a:pt x="4754745" y="4163492"/>
                </a:lnTo>
                <a:lnTo>
                  <a:pt x="4759956" y="4293793"/>
                </a:lnTo>
                <a:lnTo>
                  <a:pt x="4764662" y="4421352"/>
                </a:lnTo>
                <a:lnTo>
                  <a:pt x="4777942" y="4670298"/>
                </a:lnTo>
                <a:lnTo>
                  <a:pt x="4792061" y="4908956"/>
                </a:lnTo>
                <a:lnTo>
                  <a:pt x="4806853" y="5138013"/>
                </a:lnTo>
                <a:lnTo>
                  <a:pt x="4823158" y="5354726"/>
                </a:lnTo>
                <a:lnTo>
                  <a:pt x="4840135" y="5561838"/>
                </a:lnTo>
                <a:lnTo>
                  <a:pt x="4858456" y="5753862"/>
                </a:lnTo>
                <a:lnTo>
                  <a:pt x="4876442" y="5934227"/>
                </a:lnTo>
                <a:lnTo>
                  <a:pt x="4894427" y="6100191"/>
                </a:lnTo>
                <a:lnTo>
                  <a:pt x="4911404" y="6252438"/>
                </a:lnTo>
                <a:lnTo>
                  <a:pt x="4927541" y="6387541"/>
                </a:lnTo>
                <a:lnTo>
                  <a:pt x="4942837" y="6509613"/>
                </a:lnTo>
                <a:lnTo>
                  <a:pt x="4955612" y="6612483"/>
                </a:lnTo>
                <a:lnTo>
                  <a:pt x="4967714" y="6698894"/>
                </a:lnTo>
                <a:lnTo>
                  <a:pt x="4985028" y="6817538"/>
                </a:lnTo>
                <a:lnTo>
                  <a:pt x="4990911" y="6858000"/>
                </a:lnTo>
                <a:lnTo>
                  <a:pt x="4085557" y="6858000"/>
                </a:lnTo>
                <a:lnTo>
                  <a:pt x="4085557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46196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BA768A8-4FED-4ED8-9E46-6BE72188E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53143" y="1645920"/>
            <a:ext cx="3522879" cy="4470821"/>
          </a:xfrm>
        </p:spPr>
        <p:txBody>
          <a:bodyPr>
            <a:normAutofit/>
          </a:bodyPr>
          <a:lstStyle/>
          <a:p>
            <a:pPr algn="r"/>
            <a:r>
              <a:rPr lang="sv-SE">
                <a:solidFill>
                  <a:srgbClr val="FFFFFF"/>
                </a:solidFill>
              </a:rPr>
              <a:t>Övrig information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204109" y="1645920"/>
            <a:ext cx="5919503" cy="4470821"/>
          </a:xfrm>
        </p:spPr>
        <p:txBody>
          <a:bodyPr>
            <a:normAutofit/>
          </a:bodyPr>
          <a:lstStyle/>
          <a:p>
            <a:r>
              <a:rPr lang="sv-SE" dirty="0"/>
              <a:t>Vi äter pedagogisk lunch med eleverna. </a:t>
            </a:r>
          </a:p>
          <a:p>
            <a:r>
              <a:rPr lang="sv-SE" dirty="0"/>
              <a:t>Eleverna har fasta plaster i matsal, klassrum och hallar. Detta för att skapa en trygg och fast rutin. </a:t>
            </a:r>
          </a:p>
          <a:p>
            <a:r>
              <a:rPr lang="sv-SE" dirty="0"/>
              <a:t>Vi försöker ta tillvara på det kulturutbud som finns i kommunen. </a:t>
            </a:r>
          </a:p>
          <a:p>
            <a:r>
              <a:rPr lang="sv-SE" dirty="0"/>
              <a:t>Vi tycker att rörelse är viktigt, både ute och inne. </a:t>
            </a:r>
          </a:p>
          <a:p>
            <a:r>
              <a:rPr lang="sv-SE" dirty="0"/>
              <a:t>Elever och vårdnadshavare erbjuds samtal en gång per termin. </a:t>
            </a:r>
          </a:p>
          <a:p>
            <a:r>
              <a:rPr lang="sv-SE" dirty="0"/>
              <a:t>Föräldramöte sker under hösten. </a:t>
            </a:r>
          </a:p>
        </p:txBody>
      </p:sp>
    </p:spTree>
    <p:extLst>
      <p:ext uri="{BB962C8B-B14F-4D97-AF65-F5344CB8AC3E}">
        <p14:creationId xmlns:p14="http://schemas.microsoft.com/office/powerpoint/2010/main" val="2495683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74CD14DB-BB81-479F-A1FC-1C75640E9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C943A91B-7CA7-4592-A975-73B1BF8C4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EC471314-E46A-414B-8D91-74880E84F1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9939" y="1460230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19" name="Freeform: Shape 13">
            <a:extLst>
              <a:ext uri="{FF2B5EF4-FFF2-40B4-BE49-F238E27FC236}">
                <a16:creationId xmlns:a16="http://schemas.microsoft.com/office/drawing/2014/main" id="{6A681326-1C9D-44A3-A627-3871BDAE4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1" y="1762067"/>
            <a:ext cx="12192417" cy="5095933"/>
          </a:xfrm>
          <a:custGeom>
            <a:avLst/>
            <a:gdLst>
              <a:gd name="connsiteX0" fmla="*/ 0 w 12192417"/>
              <a:gd name="connsiteY0" fmla="*/ 0 h 5095933"/>
              <a:gd name="connsiteX1" fmla="*/ 71931 w 12192417"/>
              <a:gd name="connsiteY1" fmla="*/ 12261 h 5095933"/>
              <a:gd name="connsiteX2" fmla="*/ 282848 w 12192417"/>
              <a:gd name="connsiteY2" fmla="*/ 48343 h 5095933"/>
              <a:gd name="connsiteX3" fmla="*/ 436463 w 12192417"/>
              <a:gd name="connsiteY3" fmla="*/ 73565 h 5095933"/>
              <a:gd name="connsiteX4" fmla="*/ 619338 w 12192417"/>
              <a:gd name="connsiteY4" fmla="*/ 100188 h 5095933"/>
              <a:gd name="connsiteX5" fmla="*/ 836350 w 12192417"/>
              <a:gd name="connsiteY5" fmla="*/ 132066 h 5095933"/>
              <a:gd name="connsiteX6" fmla="*/ 1076527 w 12192417"/>
              <a:gd name="connsiteY6" fmla="*/ 165696 h 5095933"/>
              <a:gd name="connsiteX7" fmla="*/ 1347183 w 12192417"/>
              <a:gd name="connsiteY7" fmla="*/ 201077 h 5095933"/>
              <a:gd name="connsiteX8" fmla="*/ 1642222 w 12192417"/>
              <a:gd name="connsiteY8" fmla="*/ 238560 h 5095933"/>
              <a:gd name="connsiteX9" fmla="*/ 1962863 w 12192417"/>
              <a:gd name="connsiteY9" fmla="*/ 276043 h 5095933"/>
              <a:gd name="connsiteX10" fmla="*/ 2304231 w 12192417"/>
              <a:gd name="connsiteY10" fmla="*/ 314227 h 5095933"/>
              <a:gd name="connsiteX11" fmla="*/ 2672420 w 12192417"/>
              <a:gd name="connsiteY11" fmla="*/ 349608 h 5095933"/>
              <a:gd name="connsiteX12" fmla="*/ 3057677 w 12192417"/>
              <a:gd name="connsiteY12" fmla="*/ 383588 h 5095933"/>
              <a:gd name="connsiteX13" fmla="*/ 3464880 w 12192417"/>
              <a:gd name="connsiteY13" fmla="*/ 414415 h 5095933"/>
              <a:gd name="connsiteX14" fmla="*/ 3889151 w 12192417"/>
              <a:gd name="connsiteY14" fmla="*/ 443841 h 5095933"/>
              <a:gd name="connsiteX15" fmla="*/ 4331709 w 12192417"/>
              <a:gd name="connsiteY15" fmla="*/ 471515 h 5095933"/>
              <a:gd name="connsiteX16" fmla="*/ 4558475 w 12192417"/>
              <a:gd name="connsiteY16" fmla="*/ 481324 h 5095933"/>
              <a:gd name="connsiteX17" fmla="*/ 4790117 w 12192417"/>
              <a:gd name="connsiteY17" fmla="*/ 492183 h 5095933"/>
              <a:gd name="connsiteX18" fmla="*/ 5025417 w 12192417"/>
              <a:gd name="connsiteY18" fmla="*/ 502342 h 5095933"/>
              <a:gd name="connsiteX19" fmla="*/ 5261936 w 12192417"/>
              <a:gd name="connsiteY19" fmla="*/ 508998 h 5095933"/>
              <a:gd name="connsiteX20" fmla="*/ 5503331 w 12192417"/>
              <a:gd name="connsiteY20" fmla="*/ 514953 h 5095933"/>
              <a:gd name="connsiteX21" fmla="*/ 5747166 w 12192417"/>
              <a:gd name="connsiteY21" fmla="*/ 521259 h 5095933"/>
              <a:gd name="connsiteX22" fmla="*/ 5995876 w 12192417"/>
              <a:gd name="connsiteY22" fmla="*/ 525463 h 5095933"/>
              <a:gd name="connsiteX23" fmla="*/ 6247025 w 12192417"/>
              <a:gd name="connsiteY23" fmla="*/ 525463 h 5095933"/>
              <a:gd name="connsiteX24" fmla="*/ 6500612 w 12192417"/>
              <a:gd name="connsiteY24" fmla="*/ 527565 h 5095933"/>
              <a:gd name="connsiteX25" fmla="*/ 6756638 w 12192417"/>
              <a:gd name="connsiteY25" fmla="*/ 525463 h 5095933"/>
              <a:gd name="connsiteX26" fmla="*/ 7016321 w 12192417"/>
              <a:gd name="connsiteY26" fmla="*/ 521259 h 5095933"/>
              <a:gd name="connsiteX27" fmla="*/ 7276004 w 12192417"/>
              <a:gd name="connsiteY27" fmla="*/ 517406 h 5095933"/>
              <a:gd name="connsiteX28" fmla="*/ 7539344 w 12192417"/>
              <a:gd name="connsiteY28" fmla="*/ 508998 h 5095933"/>
              <a:gd name="connsiteX29" fmla="*/ 7805123 w 12192417"/>
              <a:gd name="connsiteY29" fmla="*/ 500241 h 5095933"/>
              <a:gd name="connsiteX30" fmla="*/ 8070902 w 12192417"/>
              <a:gd name="connsiteY30" fmla="*/ 490082 h 5095933"/>
              <a:gd name="connsiteX31" fmla="*/ 8339120 w 12192417"/>
              <a:gd name="connsiteY31" fmla="*/ 475719 h 5095933"/>
              <a:gd name="connsiteX32" fmla="*/ 8609775 w 12192417"/>
              <a:gd name="connsiteY32" fmla="*/ 458554 h 5095933"/>
              <a:gd name="connsiteX33" fmla="*/ 8881650 w 12192417"/>
              <a:gd name="connsiteY33" fmla="*/ 442089 h 5095933"/>
              <a:gd name="connsiteX34" fmla="*/ 9153525 w 12192417"/>
              <a:gd name="connsiteY34" fmla="*/ 421071 h 5095933"/>
              <a:gd name="connsiteX35" fmla="*/ 9429057 w 12192417"/>
              <a:gd name="connsiteY35" fmla="*/ 395849 h 5095933"/>
              <a:gd name="connsiteX36" fmla="*/ 9700932 w 12192417"/>
              <a:gd name="connsiteY36" fmla="*/ 370626 h 5095933"/>
              <a:gd name="connsiteX37" fmla="*/ 9977683 w 12192417"/>
              <a:gd name="connsiteY37" fmla="*/ 341551 h 5095933"/>
              <a:gd name="connsiteX38" fmla="*/ 10255654 w 12192417"/>
              <a:gd name="connsiteY38" fmla="*/ 309673 h 5095933"/>
              <a:gd name="connsiteX39" fmla="*/ 10529967 w 12192417"/>
              <a:gd name="connsiteY39" fmla="*/ 276043 h 5095933"/>
              <a:gd name="connsiteX40" fmla="*/ 10807938 w 12192417"/>
              <a:gd name="connsiteY40" fmla="*/ 236809 h 5095933"/>
              <a:gd name="connsiteX41" fmla="*/ 11084689 w 12192417"/>
              <a:gd name="connsiteY41" fmla="*/ 194772 h 5095933"/>
              <a:gd name="connsiteX42" fmla="*/ 11362660 w 12192417"/>
              <a:gd name="connsiteY42" fmla="*/ 153085 h 5095933"/>
              <a:gd name="connsiteX43" fmla="*/ 11639411 w 12192417"/>
              <a:gd name="connsiteY43" fmla="*/ 104392 h 5095933"/>
              <a:gd name="connsiteX44" fmla="*/ 11914944 w 12192417"/>
              <a:gd name="connsiteY44" fmla="*/ 54648 h 5095933"/>
              <a:gd name="connsiteX45" fmla="*/ 12191695 w 12192417"/>
              <a:gd name="connsiteY45" fmla="*/ 2452 h 5095933"/>
              <a:gd name="connsiteX46" fmla="*/ 12191695 w 12192417"/>
              <a:gd name="connsiteY46" fmla="*/ 2162231 h 5095933"/>
              <a:gd name="connsiteX47" fmla="*/ 12192417 w 12192417"/>
              <a:gd name="connsiteY47" fmla="*/ 2162231 h 5095933"/>
              <a:gd name="connsiteX48" fmla="*/ 12192417 w 12192417"/>
              <a:gd name="connsiteY48" fmla="*/ 5095933 h 5095933"/>
              <a:gd name="connsiteX49" fmla="*/ 0 w 12192417"/>
              <a:gd name="connsiteY49" fmla="*/ 5095933 h 5095933"/>
              <a:gd name="connsiteX50" fmla="*/ 0 w 12192417"/>
              <a:gd name="connsiteY50" fmla="*/ 2791958 h 5095933"/>
              <a:gd name="connsiteX51" fmla="*/ 0 w 12192417"/>
              <a:gd name="connsiteY51" fmla="*/ 2162231 h 5095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417" h="5095933">
                <a:moveTo>
                  <a:pt x="0" y="0"/>
                </a:moveTo>
                <a:lnTo>
                  <a:pt x="71931" y="12261"/>
                </a:lnTo>
                <a:lnTo>
                  <a:pt x="282848" y="48343"/>
                </a:lnTo>
                <a:lnTo>
                  <a:pt x="436463" y="73565"/>
                </a:lnTo>
                <a:lnTo>
                  <a:pt x="619338" y="100188"/>
                </a:lnTo>
                <a:lnTo>
                  <a:pt x="836350" y="132066"/>
                </a:lnTo>
                <a:lnTo>
                  <a:pt x="1076527" y="165696"/>
                </a:lnTo>
                <a:lnTo>
                  <a:pt x="1347183" y="201077"/>
                </a:lnTo>
                <a:lnTo>
                  <a:pt x="1642222" y="238560"/>
                </a:lnTo>
                <a:lnTo>
                  <a:pt x="1962863" y="276043"/>
                </a:lnTo>
                <a:lnTo>
                  <a:pt x="2304231" y="314227"/>
                </a:lnTo>
                <a:lnTo>
                  <a:pt x="2672420" y="349608"/>
                </a:lnTo>
                <a:lnTo>
                  <a:pt x="3057677" y="383588"/>
                </a:lnTo>
                <a:lnTo>
                  <a:pt x="3464880" y="414415"/>
                </a:lnTo>
                <a:lnTo>
                  <a:pt x="3889151" y="443841"/>
                </a:lnTo>
                <a:lnTo>
                  <a:pt x="4331709" y="471515"/>
                </a:lnTo>
                <a:lnTo>
                  <a:pt x="4558475" y="481324"/>
                </a:lnTo>
                <a:lnTo>
                  <a:pt x="4790117" y="492183"/>
                </a:lnTo>
                <a:lnTo>
                  <a:pt x="5025417" y="502342"/>
                </a:lnTo>
                <a:lnTo>
                  <a:pt x="5261936" y="508998"/>
                </a:lnTo>
                <a:lnTo>
                  <a:pt x="5503331" y="514953"/>
                </a:lnTo>
                <a:lnTo>
                  <a:pt x="5747166" y="521259"/>
                </a:lnTo>
                <a:lnTo>
                  <a:pt x="5995876" y="525463"/>
                </a:lnTo>
                <a:lnTo>
                  <a:pt x="6247025" y="525463"/>
                </a:lnTo>
                <a:lnTo>
                  <a:pt x="6500612" y="527565"/>
                </a:lnTo>
                <a:lnTo>
                  <a:pt x="6756638" y="525463"/>
                </a:lnTo>
                <a:lnTo>
                  <a:pt x="7016321" y="521259"/>
                </a:lnTo>
                <a:lnTo>
                  <a:pt x="7276004" y="517406"/>
                </a:lnTo>
                <a:lnTo>
                  <a:pt x="7539344" y="508998"/>
                </a:lnTo>
                <a:lnTo>
                  <a:pt x="7805123" y="500241"/>
                </a:lnTo>
                <a:lnTo>
                  <a:pt x="8070902" y="490082"/>
                </a:lnTo>
                <a:lnTo>
                  <a:pt x="8339120" y="475719"/>
                </a:lnTo>
                <a:lnTo>
                  <a:pt x="8609775" y="458554"/>
                </a:lnTo>
                <a:lnTo>
                  <a:pt x="8881650" y="442089"/>
                </a:lnTo>
                <a:lnTo>
                  <a:pt x="9153525" y="421071"/>
                </a:lnTo>
                <a:lnTo>
                  <a:pt x="9429057" y="395849"/>
                </a:lnTo>
                <a:lnTo>
                  <a:pt x="9700932" y="370626"/>
                </a:lnTo>
                <a:lnTo>
                  <a:pt x="9977683" y="341551"/>
                </a:lnTo>
                <a:lnTo>
                  <a:pt x="10255654" y="309673"/>
                </a:lnTo>
                <a:lnTo>
                  <a:pt x="10529967" y="276043"/>
                </a:lnTo>
                <a:lnTo>
                  <a:pt x="10807938" y="236809"/>
                </a:lnTo>
                <a:lnTo>
                  <a:pt x="11084689" y="194772"/>
                </a:lnTo>
                <a:lnTo>
                  <a:pt x="11362660" y="153085"/>
                </a:lnTo>
                <a:lnTo>
                  <a:pt x="11639411" y="104392"/>
                </a:lnTo>
                <a:lnTo>
                  <a:pt x="11914944" y="54648"/>
                </a:lnTo>
                <a:lnTo>
                  <a:pt x="12191695" y="2452"/>
                </a:lnTo>
                <a:lnTo>
                  <a:pt x="12191695" y="2162231"/>
                </a:lnTo>
                <a:lnTo>
                  <a:pt x="12192417" y="2162231"/>
                </a:lnTo>
                <a:lnTo>
                  <a:pt x="12192417" y="5095933"/>
                </a:lnTo>
                <a:lnTo>
                  <a:pt x="0" y="5095933"/>
                </a:lnTo>
                <a:lnTo>
                  <a:pt x="0" y="2791958"/>
                </a:lnTo>
                <a:lnTo>
                  <a:pt x="0" y="2162231"/>
                </a:lnTo>
                <a:close/>
              </a:path>
            </a:pathLst>
          </a:custGeom>
          <a:ln>
            <a:noFill/>
          </a:ln>
        </p:spPr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103312" y="452718"/>
            <a:ext cx="8947522" cy="1400530"/>
          </a:xfrm>
        </p:spPr>
        <p:txBody>
          <a:bodyPr anchor="ctr">
            <a:normAutofit/>
          </a:bodyPr>
          <a:lstStyle/>
          <a:p>
            <a:r>
              <a:rPr lang="sv-SE">
                <a:solidFill>
                  <a:srgbClr val="FFFFFF"/>
                </a:solidFill>
              </a:rPr>
              <a:t>Indelning av klasser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1103312" y="2763520"/>
            <a:ext cx="8946541" cy="3484879"/>
          </a:xfrm>
        </p:spPr>
        <p:txBody>
          <a:bodyPr>
            <a:normAutofit/>
          </a:bodyPr>
          <a:lstStyle/>
          <a:p>
            <a:r>
              <a:rPr lang="sv-SE" dirty="0"/>
              <a:t>När vi konstruerar och delar in klasserna försöker vi på bästa sätt ta hänsyn till en bra fördelning av flickor och pojkar och en geografisk sammanhållning. Vi försöker i så stor utsträckning som möjligt se till att alla elever har klasskamrater i sitt närområde.</a:t>
            </a:r>
          </a:p>
          <a:p>
            <a:r>
              <a:rPr lang="sv-SE" dirty="0"/>
              <a:t>Målsättningen är att sätta samman klasser med goda förutsättningar för en bra arbetsgemenskap inför de kommande skolåren.</a:t>
            </a:r>
          </a:p>
          <a:p>
            <a:r>
              <a:rPr lang="sv-SE" dirty="0"/>
              <a:t>Frågor om klassindelning kontakta </a:t>
            </a:r>
            <a:r>
              <a:rPr lang="sv-SE"/>
              <a:t>biträdande rektor  </a:t>
            </a:r>
            <a:r>
              <a:rPr lang="sv-SE">
                <a:hlinkClick r:id="rId2"/>
              </a:rPr>
              <a:t>Ewa.Hjelm@uppsala.se</a:t>
            </a:r>
            <a:r>
              <a:rPr lang="sv-SE"/>
              <a:t>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57056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17" name="Picture 11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9" name="Oval 13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67" r="-3" b="-3"/>
          <a:stretch/>
        </p:blipFill>
        <p:spPr>
          <a:xfrm>
            <a:off x="493014" y="1768766"/>
            <a:ext cx="5602986" cy="3602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pic>
        <p:nvPicPr>
          <p:cNvPr id="5" name="Platshållare för innehåll 4" descr="En bild som visar inomhus, kylskåp, täckt, foto&#10;&#10;Automatiskt genererad beskrivning">
            <a:extLst>
              <a:ext uri="{FF2B5EF4-FFF2-40B4-BE49-F238E27FC236}">
                <a16:creationId xmlns:a16="http://schemas.microsoft.com/office/drawing/2014/main" id="{E3BFAD41-4E4B-46D4-B52B-252BCBC2C19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550" r="-1" b="-1"/>
          <a:stretch/>
        </p:blipFill>
        <p:spPr>
          <a:xfrm>
            <a:off x="6389320" y="640079"/>
            <a:ext cx="5582723" cy="586011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68701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J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9907</TotalTime>
  <Words>552</Words>
  <Application>Microsoft Office PowerPoint</Application>
  <PresentationFormat>Bredbild</PresentationFormat>
  <Paragraphs>43</Paragraphs>
  <Slides>14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3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14</vt:i4>
      </vt:variant>
    </vt:vector>
  </HeadingPairs>
  <TitlesOfParts>
    <vt:vector size="18" baseType="lpstr">
      <vt:lpstr>Arial</vt:lpstr>
      <vt:lpstr>Century Gothic</vt:lpstr>
      <vt:lpstr>Wingdings 3</vt:lpstr>
      <vt:lpstr>Jon</vt:lpstr>
      <vt:lpstr>Sunnerstaskolans förskoleklass</vt:lpstr>
      <vt:lpstr>PowerPoint-presentation</vt:lpstr>
      <vt:lpstr>Undervisning</vt:lpstr>
      <vt:lpstr>En vecka i förskoleklass</vt:lpstr>
      <vt:lpstr>Fritids för förskoleklass</vt:lpstr>
      <vt:lpstr>Trygghet och socialt samspel</vt:lpstr>
      <vt:lpstr>Övrig information</vt:lpstr>
      <vt:lpstr>Indelning av klasser</vt:lpstr>
      <vt:lpstr>PowerPoint-presentation</vt:lpstr>
      <vt:lpstr>        KLASSRUM MÅSEN OCH SVANEN</vt:lpstr>
      <vt:lpstr>VI ARBETAR MED MATEMATIK OCH MÅLAR</vt:lpstr>
      <vt:lpstr>ARBETSMATERIAL</vt:lpstr>
      <vt:lpstr>PowerPoint-presentation</vt:lpstr>
      <vt:lpstr>VI SOM ARBETAR I FÖRSKOLEKLASS 2021/22</vt:lpstr>
    </vt:vector>
  </TitlesOfParts>
  <Company>Uppsala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Sunnerstaskolans förskoleklass</dc:title>
  <dc:creator>Wolwan Jenny</dc:creator>
  <cp:lastModifiedBy>Hägglund Jennie</cp:lastModifiedBy>
  <cp:revision>21</cp:revision>
  <dcterms:created xsi:type="dcterms:W3CDTF">2020-12-21T11:38:14Z</dcterms:created>
  <dcterms:modified xsi:type="dcterms:W3CDTF">2023-01-19T14:20:13Z</dcterms:modified>
</cp:coreProperties>
</file>